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515" r:id="rId5"/>
    <p:sldId id="260" r:id="rId6"/>
    <p:sldId id="514" r:id="rId7"/>
    <p:sldId id="274" r:id="rId8"/>
    <p:sldId id="263" r:id="rId9"/>
    <p:sldId id="264" r:id="rId10"/>
    <p:sldId id="265" r:id="rId11"/>
    <p:sldId id="266" r:id="rId12"/>
    <p:sldId id="270" r:id="rId13"/>
    <p:sldId id="516" r:id="rId14"/>
    <p:sldId id="268" r:id="rId15"/>
    <p:sldId id="269" r:id="rId16"/>
    <p:sldId id="271" r:id="rId17"/>
    <p:sldId id="517" r:id="rId18"/>
    <p:sldId id="272" r:id="rId19"/>
    <p:sldId id="273" r:id="rId20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22"/>
      <p:bold r:id="rId23"/>
    </p:embeddedFont>
    <p:embeddedFont>
      <p:font typeface="Berlin Sans FB Demi" panose="020E0802020502020306" pitchFamily="34" charset="0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Elephant" panose="02020904090505020303" pitchFamily="18" charset="0"/>
      <p:regular r:id="rId29"/>
      <p:italic r:id="rId30"/>
    </p:embeddedFont>
    <p:embeddedFont>
      <p:font typeface="Lustria" panose="020B0604020202020204" charset="0"/>
      <p:regular r:id="rId31"/>
    </p:embeddedFont>
    <p:embeddedFont>
      <p:font typeface="Overlock" panose="020B0604020202020204" charset="0"/>
      <p:regular r:id="rId32"/>
      <p:bold r:id="rId33"/>
      <p:italic r:id="rId34"/>
      <p:boldItalic r:id="rId35"/>
    </p:embeddedFont>
    <p:embeddedFont>
      <p:font typeface="Stencil" panose="040409050D0802020404" pitchFamily="82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637EBD-2002-4FE9-8406-3E28E264C731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2" csCatId="colorful" phldr="1"/>
      <dgm:spPr/>
    </dgm:pt>
    <dgm:pt modelId="{3F1F626C-5C58-4036-9550-6DF8F64C7090}">
      <dgm:prSet phldrT="[Text]"/>
      <dgm:spPr/>
      <dgm:t>
        <a:bodyPr/>
        <a:lstStyle/>
        <a:p>
          <a:r>
            <a:rPr lang="en-IN" b="1" i="0" dirty="0"/>
            <a:t>Legitimate</a:t>
          </a:r>
          <a:endParaRPr lang="en-IN" dirty="0"/>
        </a:p>
      </dgm:t>
    </dgm:pt>
    <dgm:pt modelId="{DED5CCC5-D251-4F72-A3F6-8D1624A481BC}" type="parTrans" cxnId="{79E67B0E-69EC-4FA0-9A7E-1F9942429CA3}">
      <dgm:prSet/>
      <dgm:spPr/>
      <dgm:t>
        <a:bodyPr/>
        <a:lstStyle/>
        <a:p>
          <a:endParaRPr lang="en-IN"/>
        </a:p>
      </dgm:t>
    </dgm:pt>
    <dgm:pt modelId="{0E931DD0-19CF-4CE0-AB44-B2FA09392F41}" type="sibTrans" cxnId="{79E67B0E-69EC-4FA0-9A7E-1F9942429CA3}">
      <dgm:prSet/>
      <dgm:spPr/>
      <dgm:t>
        <a:bodyPr/>
        <a:lstStyle/>
        <a:p>
          <a:endParaRPr lang="en-IN"/>
        </a:p>
      </dgm:t>
    </dgm:pt>
    <dgm:pt modelId="{BE0D0047-EC3A-461C-B06F-507CBC7E8231}">
      <dgm:prSet phldrT="[Text]"/>
      <dgm:spPr/>
      <dgm:t>
        <a:bodyPr/>
        <a:lstStyle/>
        <a:p>
          <a:r>
            <a:rPr lang="en-IN" b="1" i="0" dirty="0"/>
            <a:t>Expert</a:t>
          </a:r>
          <a:endParaRPr lang="en-IN" dirty="0"/>
        </a:p>
      </dgm:t>
    </dgm:pt>
    <dgm:pt modelId="{D0C6525A-3708-4D6B-9FE9-4DBCCD627DCC}" type="parTrans" cxnId="{761C1C28-3BB1-4A24-9CB1-3F6237F366AA}">
      <dgm:prSet/>
      <dgm:spPr/>
      <dgm:t>
        <a:bodyPr/>
        <a:lstStyle/>
        <a:p>
          <a:endParaRPr lang="en-IN"/>
        </a:p>
      </dgm:t>
    </dgm:pt>
    <dgm:pt modelId="{DEC043E7-6143-4B1F-A7C0-F01D113DAAB9}" type="sibTrans" cxnId="{761C1C28-3BB1-4A24-9CB1-3F6237F366AA}">
      <dgm:prSet/>
      <dgm:spPr/>
      <dgm:t>
        <a:bodyPr/>
        <a:lstStyle/>
        <a:p>
          <a:endParaRPr lang="en-IN"/>
        </a:p>
      </dgm:t>
    </dgm:pt>
    <dgm:pt modelId="{7F4FDCA3-0E9A-4F3D-B8B0-6222520B2568}">
      <dgm:prSet phldrT="[Text]"/>
      <dgm:spPr/>
      <dgm:t>
        <a:bodyPr/>
        <a:lstStyle/>
        <a:p>
          <a:r>
            <a:rPr lang="en-IN" b="1" i="0" dirty="0"/>
            <a:t>Referent </a:t>
          </a:r>
          <a:endParaRPr lang="en-IN" dirty="0"/>
        </a:p>
      </dgm:t>
    </dgm:pt>
    <dgm:pt modelId="{0FF64E6D-D962-4D7C-987A-5AEE667151A1}" type="parTrans" cxnId="{91B7D759-B535-4C6E-8BA3-35918460847A}">
      <dgm:prSet/>
      <dgm:spPr/>
      <dgm:t>
        <a:bodyPr/>
        <a:lstStyle/>
        <a:p>
          <a:endParaRPr lang="en-IN"/>
        </a:p>
      </dgm:t>
    </dgm:pt>
    <dgm:pt modelId="{F5F743E7-AFF9-41ED-A838-9748B784F259}" type="sibTrans" cxnId="{91B7D759-B535-4C6E-8BA3-35918460847A}">
      <dgm:prSet/>
      <dgm:spPr/>
      <dgm:t>
        <a:bodyPr/>
        <a:lstStyle/>
        <a:p>
          <a:endParaRPr lang="en-IN"/>
        </a:p>
      </dgm:t>
    </dgm:pt>
    <dgm:pt modelId="{3409AF72-4694-4A8B-8D34-C5404755D5EE}">
      <dgm:prSet phldrT="[Text]"/>
      <dgm:spPr/>
      <dgm:t>
        <a:bodyPr/>
        <a:lstStyle/>
        <a:p>
          <a:r>
            <a:rPr lang="en-IN" b="1" i="0" dirty="0"/>
            <a:t>Coercive</a:t>
          </a:r>
          <a:endParaRPr lang="en-IN" dirty="0"/>
        </a:p>
      </dgm:t>
    </dgm:pt>
    <dgm:pt modelId="{0D1801C9-0AEC-440D-A882-E643D0D12F55}" type="parTrans" cxnId="{0D9E91F6-BDE3-4163-86FC-08E987626A1D}">
      <dgm:prSet/>
      <dgm:spPr/>
      <dgm:t>
        <a:bodyPr/>
        <a:lstStyle/>
        <a:p>
          <a:endParaRPr lang="en-IN"/>
        </a:p>
      </dgm:t>
    </dgm:pt>
    <dgm:pt modelId="{0E41044F-63BA-4776-A2B4-C463DB2E077C}" type="sibTrans" cxnId="{0D9E91F6-BDE3-4163-86FC-08E987626A1D}">
      <dgm:prSet/>
      <dgm:spPr/>
      <dgm:t>
        <a:bodyPr/>
        <a:lstStyle/>
        <a:p>
          <a:endParaRPr lang="en-IN"/>
        </a:p>
      </dgm:t>
    </dgm:pt>
    <dgm:pt modelId="{9B21DBFB-5F38-4E46-91EB-9872CAC0FE77}">
      <dgm:prSet phldrT="[Text]"/>
      <dgm:spPr/>
      <dgm:t>
        <a:bodyPr/>
        <a:lstStyle/>
        <a:p>
          <a:r>
            <a:rPr lang="en-IN" b="1" i="0" dirty="0"/>
            <a:t>Reward</a:t>
          </a:r>
          <a:endParaRPr lang="en-IN" dirty="0"/>
        </a:p>
      </dgm:t>
    </dgm:pt>
    <dgm:pt modelId="{F9C076DB-B2EE-480B-A76E-F2069CF4AC9F}" type="parTrans" cxnId="{18E36751-8E7C-4661-96FD-65389E2D12CE}">
      <dgm:prSet/>
      <dgm:spPr/>
      <dgm:t>
        <a:bodyPr/>
        <a:lstStyle/>
        <a:p>
          <a:endParaRPr lang="en-IN"/>
        </a:p>
      </dgm:t>
    </dgm:pt>
    <dgm:pt modelId="{62C6BA55-2BA1-47C9-9C79-EB6280982075}" type="sibTrans" cxnId="{18E36751-8E7C-4661-96FD-65389E2D12CE}">
      <dgm:prSet/>
      <dgm:spPr/>
      <dgm:t>
        <a:bodyPr/>
        <a:lstStyle/>
        <a:p>
          <a:endParaRPr lang="en-IN"/>
        </a:p>
      </dgm:t>
    </dgm:pt>
    <dgm:pt modelId="{07E8A468-E04C-41E2-B3B5-AEFAD2668DF6}" type="pres">
      <dgm:prSet presAssocID="{CF637EBD-2002-4FE9-8406-3E28E264C731}" presName="Name0" presStyleCnt="0">
        <dgm:presLayoutVars>
          <dgm:chMax val="7"/>
          <dgm:dir/>
          <dgm:resizeHandles val="exact"/>
        </dgm:presLayoutVars>
      </dgm:prSet>
      <dgm:spPr/>
    </dgm:pt>
    <dgm:pt modelId="{22138C75-C74F-4DFD-B51C-181CDA5368B2}" type="pres">
      <dgm:prSet presAssocID="{CF637EBD-2002-4FE9-8406-3E28E264C731}" presName="ellipse1" presStyleLbl="vennNode1" presStyleIdx="0" presStyleCnt="5">
        <dgm:presLayoutVars>
          <dgm:bulletEnabled val="1"/>
        </dgm:presLayoutVars>
      </dgm:prSet>
      <dgm:spPr/>
    </dgm:pt>
    <dgm:pt modelId="{2EBF768F-31BB-4324-ACD5-11A4FB443436}" type="pres">
      <dgm:prSet presAssocID="{CF637EBD-2002-4FE9-8406-3E28E264C731}" presName="ellipse2" presStyleLbl="vennNode1" presStyleIdx="1" presStyleCnt="5">
        <dgm:presLayoutVars>
          <dgm:bulletEnabled val="1"/>
        </dgm:presLayoutVars>
      </dgm:prSet>
      <dgm:spPr/>
    </dgm:pt>
    <dgm:pt modelId="{C53348E5-7148-410A-96EB-F3979CA02843}" type="pres">
      <dgm:prSet presAssocID="{CF637EBD-2002-4FE9-8406-3E28E264C731}" presName="ellipse3" presStyleLbl="vennNode1" presStyleIdx="2" presStyleCnt="5">
        <dgm:presLayoutVars>
          <dgm:bulletEnabled val="1"/>
        </dgm:presLayoutVars>
      </dgm:prSet>
      <dgm:spPr/>
    </dgm:pt>
    <dgm:pt modelId="{9DAE0078-2122-471A-B23C-7C95816CA32A}" type="pres">
      <dgm:prSet presAssocID="{CF637EBD-2002-4FE9-8406-3E28E264C731}" presName="ellipse4" presStyleLbl="vennNode1" presStyleIdx="3" presStyleCnt="5" custLinFactNeighborX="2286" custLinFactNeighborY="-1714">
        <dgm:presLayoutVars>
          <dgm:bulletEnabled val="1"/>
        </dgm:presLayoutVars>
      </dgm:prSet>
      <dgm:spPr/>
    </dgm:pt>
    <dgm:pt modelId="{B74EC4ED-36CE-4F40-8C65-F2DB3DF7D0E5}" type="pres">
      <dgm:prSet presAssocID="{CF637EBD-2002-4FE9-8406-3E28E264C731}" presName="ellipse5" presStyleLbl="vennNode1" presStyleIdx="4" presStyleCnt="5">
        <dgm:presLayoutVars>
          <dgm:bulletEnabled val="1"/>
        </dgm:presLayoutVars>
      </dgm:prSet>
      <dgm:spPr/>
    </dgm:pt>
  </dgm:ptLst>
  <dgm:cxnLst>
    <dgm:cxn modelId="{79E67B0E-69EC-4FA0-9A7E-1F9942429CA3}" srcId="{CF637EBD-2002-4FE9-8406-3E28E264C731}" destId="{3F1F626C-5C58-4036-9550-6DF8F64C7090}" srcOrd="0" destOrd="0" parTransId="{DED5CCC5-D251-4F72-A3F6-8D1624A481BC}" sibTransId="{0E931DD0-19CF-4CE0-AB44-B2FA09392F41}"/>
    <dgm:cxn modelId="{736CE21F-7FDC-4AA7-B73B-8BF04510887F}" type="presOf" srcId="{BE0D0047-EC3A-461C-B06F-507CBC7E8231}" destId="{2EBF768F-31BB-4324-ACD5-11A4FB443436}" srcOrd="0" destOrd="0" presId="urn:microsoft.com/office/officeart/2005/8/layout/rings+Icon"/>
    <dgm:cxn modelId="{761C1C28-3BB1-4A24-9CB1-3F6237F366AA}" srcId="{CF637EBD-2002-4FE9-8406-3E28E264C731}" destId="{BE0D0047-EC3A-461C-B06F-507CBC7E8231}" srcOrd="1" destOrd="0" parTransId="{D0C6525A-3708-4D6B-9FE9-4DBCCD627DCC}" sibTransId="{DEC043E7-6143-4B1F-A7C0-F01D113DAAB9}"/>
    <dgm:cxn modelId="{D36AC34C-E212-489F-BDD7-B9BB6AAD4851}" type="presOf" srcId="{CF637EBD-2002-4FE9-8406-3E28E264C731}" destId="{07E8A468-E04C-41E2-B3B5-AEFAD2668DF6}" srcOrd="0" destOrd="0" presId="urn:microsoft.com/office/officeart/2005/8/layout/rings+Icon"/>
    <dgm:cxn modelId="{4EDEE370-4068-4AB3-BD9C-221CA823D29C}" type="presOf" srcId="{3409AF72-4694-4A8B-8D34-C5404755D5EE}" destId="{9DAE0078-2122-471A-B23C-7C95816CA32A}" srcOrd="0" destOrd="0" presId="urn:microsoft.com/office/officeart/2005/8/layout/rings+Icon"/>
    <dgm:cxn modelId="{18E36751-8E7C-4661-96FD-65389E2D12CE}" srcId="{CF637EBD-2002-4FE9-8406-3E28E264C731}" destId="{9B21DBFB-5F38-4E46-91EB-9872CAC0FE77}" srcOrd="4" destOrd="0" parTransId="{F9C076DB-B2EE-480B-A76E-F2069CF4AC9F}" sibTransId="{62C6BA55-2BA1-47C9-9C79-EB6280982075}"/>
    <dgm:cxn modelId="{91B7D759-B535-4C6E-8BA3-35918460847A}" srcId="{CF637EBD-2002-4FE9-8406-3E28E264C731}" destId="{7F4FDCA3-0E9A-4F3D-B8B0-6222520B2568}" srcOrd="2" destOrd="0" parTransId="{0FF64E6D-D962-4D7C-987A-5AEE667151A1}" sibTransId="{F5F743E7-AFF9-41ED-A838-9748B784F259}"/>
    <dgm:cxn modelId="{4D47D980-BF46-4B9A-AEF5-81056E2328EC}" type="presOf" srcId="{9B21DBFB-5F38-4E46-91EB-9872CAC0FE77}" destId="{B74EC4ED-36CE-4F40-8C65-F2DB3DF7D0E5}" srcOrd="0" destOrd="0" presId="urn:microsoft.com/office/officeart/2005/8/layout/rings+Icon"/>
    <dgm:cxn modelId="{4CCD5D95-4DC1-4927-9C89-821230859C9D}" type="presOf" srcId="{3F1F626C-5C58-4036-9550-6DF8F64C7090}" destId="{22138C75-C74F-4DFD-B51C-181CDA5368B2}" srcOrd="0" destOrd="0" presId="urn:microsoft.com/office/officeart/2005/8/layout/rings+Icon"/>
    <dgm:cxn modelId="{C6F5B1CD-B31C-4503-8035-B20B1CC30C82}" type="presOf" srcId="{7F4FDCA3-0E9A-4F3D-B8B0-6222520B2568}" destId="{C53348E5-7148-410A-96EB-F3979CA02843}" srcOrd="0" destOrd="0" presId="urn:microsoft.com/office/officeart/2005/8/layout/rings+Icon"/>
    <dgm:cxn modelId="{0D9E91F6-BDE3-4163-86FC-08E987626A1D}" srcId="{CF637EBD-2002-4FE9-8406-3E28E264C731}" destId="{3409AF72-4694-4A8B-8D34-C5404755D5EE}" srcOrd="3" destOrd="0" parTransId="{0D1801C9-0AEC-440D-A882-E643D0D12F55}" sibTransId="{0E41044F-63BA-4776-A2B4-C463DB2E077C}"/>
    <dgm:cxn modelId="{DC8FB7CC-6FDD-4F00-9D29-2F597C506FF3}" type="presParOf" srcId="{07E8A468-E04C-41E2-B3B5-AEFAD2668DF6}" destId="{22138C75-C74F-4DFD-B51C-181CDA5368B2}" srcOrd="0" destOrd="0" presId="urn:microsoft.com/office/officeart/2005/8/layout/rings+Icon"/>
    <dgm:cxn modelId="{0E5291E9-8895-4CE3-B4CB-60547C295D52}" type="presParOf" srcId="{07E8A468-E04C-41E2-B3B5-AEFAD2668DF6}" destId="{2EBF768F-31BB-4324-ACD5-11A4FB443436}" srcOrd="1" destOrd="0" presId="urn:microsoft.com/office/officeart/2005/8/layout/rings+Icon"/>
    <dgm:cxn modelId="{B8963F7C-1B9C-4F12-BA61-0929D63D6BE7}" type="presParOf" srcId="{07E8A468-E04C-41E2-B3B5-AEFAD2668DF6}" destId="{C53348E5-7148-410A-96EB-F3979CA02843}" srcOrd="2" destOrd="0" presId="urn:microsoft.com/office/officeart/2005/8/layout/rings+Icon"/>
    <dgm:cxn modelId="{BA895A1D-39DE-4D36-980D-59A64F18C174}" type="presParOf" srcId="{07E8A468-E04C-41E2-B3B5-AEFAD2668DF6}" destId="{9DAE0078-2122-471A-B23C-7C95816CA32A}" srcOrd="3" destOrd="0" presId="urn:microsoft.com/office/officeart/2005/8/layout/rings+Icon"/>
    <dgm:cxn modelId="{58127791-1004-4B0E-8D6E-F03A7ED2ECE0}" type="presParOf" srcId="{07E8A468-E04C-41E2-B3B5-AEFAD2668DF6}" destId="{B74EC4ED-36CE-4F40-8C65-F2DB3DF7D0E5}" srcOrd="4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EDB58F-127F-4191-AABA-3AEEBF51AEB7}" type="doc">
      <dgm:prSet loTypeId="urn:microsoft.com/office/officeart/2005/8/layout/pyramid2" loCatId="pyramid" qsTypeId="urn:microsoft.com/office/officeart/2005/8/quickstyle/simple1" qsCatId="simple" csTypeId="urn:microsoft.com/office/officeart/2005/8/colors/colorful3" csCatId="colorful" phldr="1"/>
      <dgm:spPr/>
    </dgm:pt>
    <dgm:pt modelId="{0602B0EE-FFF2-441A-9884-6A9644FA9C64}">
      <dgm:prSet phldrT="[Text]"/>
      <dgm:spPr/>
      <dgm:t>
        <a:bodyPr/>
        <a:lstStyle/>
        <a:p>
          <a:r>
            <a:rPr lang="en-IN" dirty="0"/>
            <a:t>Intrapersonal Conflict</a:t>
          </a:r>
        </a:p>
      </dgm:t>
    </dgm:pt>
    <dgm:pt modelId="{44C109ED-B6DB-4A6C-B6B3-6CB42B292F92}" type="parTrans" cxnId="{B2DF56FA-45BA-420E-A150-13604B13359C}">
      <dgm:prSet/>
      <dgm:spPr/>
      <dgm:t>
        <a:bodyPr/>
        <a:lstStyle/>
        <a:p>
          <a:endParaRPr lang="en-IN"/>
        </a:p>
      </dgm:t>
    </dgm:pt>
    <dgm:pt modelId="{6C97776C-587E-4969-B949-D1D3B37BBC95}" type="sibTrans" cxnId="{B2DF56FA-45BA-420E-A150-13604B13359C}">
      <dgm:prSet/>
      <dgm:spPr/>
      <dgm:t>
        <a:bodyPr/>
        <a:lstStyle/>
        <a:p>
          <a:endParaRPr lang="en-IN"/>
        </a:p>
      </dgm:t>
    </dgm:pt>
    <dgm:pt modelId="{E580759B-1ACB-463A-A21B-D0807F166C65}">
      <dgm:prSet phldrT="[Text]"/>
      <dgm:spPr/>
      <dgm:t>
        <a:bodyPr/>
        <a:lstStyle/>
        <a:p>
          <a:r>
            <a:rPr lang="en-IN" dirty="0"/>
            <a:t>Interpersonal Conflict</a:t>
          </a:r>
        </a:p>
      </dgm:t>
    </dgm:pt>
    <dgm:pt modelId="{E65162FA-A084-471C-9E46-53DAA82A4471}" type="parTrans" cxnId="{E8C3B486-5A72-4368-B1FE-07FDFF5A8F06}">
      <dgm:prSet/>
      <dgm:spPr/>
      <dgm:t>
        <a:bodyPr/>
        <a:lstStyle/>
        <a:p>
          <a:endParaRPr lang="en-IN"/>
        </a:p>
      </dgm:t>
    </dgm:pt>
    <dgm:pt modelId="{33A119C3-FFAE-4610-BB3E-3B657E8DBAD2}" type="sibTrans" cxnId="{E8C3B486-5A72-4368-B1FE-07FDFF5A8F06}">
      <dgm:prSet/>
      <dgm:spPr/>
      <dgm:t>
        <a:bodyPr/>
        <a:lstStyle/>
        <a:p>
          <a:endParaRPr lang="en-IN"/>
        </a:p>
      </dgm:t>
    </dgm:pt>
    <dgm:pt modelId="{9F99322F-FFF4-4D7D-977A-D3B50020A058}">
      <dgm:prSet phldrT="[Text]"/>
      <dgm:spPr/>
      <dgm:t>
        <a:bodyPr/>
        <a:lstStyle/>
        <a:p>
          <a:r>
            <a:rPr lang="en-IN" dirty="0"/>
            <a:t>Intragroup Conflict</a:t>
          </a:r>
        </a:p>
      </dgm:t>
    </dgm:pt>
    <dgm:pt modelId="{C7B5B2D1-2998-4360-8A44-E614EEA89124}" type="parTrans" cxnId="{B37C9FC7-46CB-49F4-AF18-27EAE5BAB767}">
      <dgm:prSet/>
      <dgm:spPr/>
      <dgm:t>
        <a:bodyPr/>
        <a:lstStyle/>
        <a:p>
          <a:endParaRPr lang="en-IN"/>
        </a:p>
      </dgm:t>
    </dgm:pt>
    <dgm:pt modelId="{18640B0D-15B5-49EA-B0A2-F96CBE1E5E1B}" type="sibTrans" cxnId="{B37C9FC7-46CB-49F4-AF18-27EAE5BAB767}">
      <dgm:prSet/>
      <dgm:spPr/>
      <dgm:t>
        <a:bodyPr/>
        <a:lstStyle/>
        <a:p>
          <a:endParaRPr lang="en-IN"/>
        </a:p>
      </dgm:t>
    </dgm:pt>
    <dgm:pt modelId="{3134DF0C-95F9-43ED-9571-82E8F5B3DED2}">
      <dgm:prSet phldrT="[Text]"/>
      <dgm:spPr/>
      <dgm:t>
        <a:bodyPr/>
        <a:lstStyle/>
        <a:p>
          <a:r>
            <a:rPr lang="en-IN" dirty="0"/>
            <a:t>Intergroup Conflict</a:t>
          </a:r>
        </a:p>
      </dgm:t>
    </dgm:pt>
    <dgm:pt modelId="{DCD4F489-8A61-4B82-95D8-248AEEDDA67C}" type="parTrans" cxnId="{7B40866D-81CF-4BC3-BAF9-BDD32D8B8CA2}">
      <dgm:prSet/>
      <dgm:spPr/>
      <dgm:t>
        <a:bodyPr/>
        <a:lstStyle/>
        <a:p>
          <a:endParaRPr lang="en-IN"/>
        </a:p>
      </dgm:t>
    </dgm:pt>
    <dgm:pt modelId="{CD7A3BF1-D4F7-44A8-8A4B-9717A2F9DFA6}" type="sibTrans" cxnId="{7B40866D-81CF-4BC3-BAF9-BDD32D8B8CA2}">
      <dgm:prSet/>
      <dgm:spPr/>
      <dgm:t>
        <a:bodyPr/>
        <a:lstStyle/>
        <a:p>
          <a:endParaRPr lang="en-IN"/>
        </a:p>
      </dgm:t>
    </dgm:pt>
    <dgm:pt modelId="{798172EA-B0C3-42B8-B4A4-BA9182F97605}" type="pres">
      <dgm:prSet presAssocID="{95EDB58F-127F-4191-AABA-3AEEBF51AEB7}" presName="compositeShape" presStyleCnt="0">
        <dgm:presLayoutVars>
          <dgm:dir/>
          <dgm:resizeHandles/>
        </dgm:presLayoutVars>
      </dgm:prSet>
      <dgm:spPr/>
    </dgm:pt>
    <dgm:pt modelId="{4CA34E85-B26F-4F58-A665-9B2DA9F8885D}" type="pres">
      <dgm:prSet presAssocID="{95EDB58F-127F-4191-AABA-3AEEBF51AEB7}" presName="pyramid" presStyleLbl="node1" presStyleIdx="0" presStyleCnt="1" custScaleX="125055"/>
      <dgm:spPr>
        <a:prstGeom prst="teardrop">
          <a:avLst/>
        </a:prstGeom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001A587A-7DA5-43CD-969C-671F83C75D0A}" type="pres">
      <dgm:prSet presAssocID="{95EDB58F-127F-4191-AABA-3AEEBF51AEB7}" presName="theList" presStyleCnt="0"/>
      <dgm:spPr/>
    </dgm:pt>
    <dgm:pt modelId="{E9457EEF-AE1D-420F-A144-1CC6D05D4D11}" type="pres">
      <dgm:prSet presAssocID="{0602B0EE-FFF2-441A-9884-6A9644FA9C64}" presName="aNode" presStyleLbl="fgAcc1" presStyleIdx="0" presStyleCnt="4">
        <dgm:presLayoutVars>
          <dgm:bulletEnabled val="1"/>
        </dgm:presLayoutVars>
      </dgm:prSet>
      <dgm:spPr/>
    </dgm:pt>
    <dgm:pt modelId="{064D6E02-FAF2-4CBE-922B-5E4D59F13C5D}" type="pres">
      <dgm:prSet presAssocID="{0602B0EE-FFF2-441A-9884-6A9644FA9C64}" presName="aSpace" presStyleCnt="0"/>
      <dgm:spPr/>
    </dgm:pt>
    <dgm:pt modelId="{B079547D-5FD2-4B50-B3C0-2D524A115605}" type="pres">
      <dgm:prSet presAssocID="{E580759B-1ACB-463A-A21B-D0807F166C65}" presName="aNode" presStyleLbl="fgAcc1" presStyleIdx="1" presStyleCnt="4">
        <dgm:presLayoutVars>
          <dgm:bulletEnabled val="1"/>
        </dgm:presLayoutVars>
      </dgm:prSet>
      <dgm:spPr/>
    </dgm:pt>
    <dgm:pt modelId="{F192F599-AA81-4442-8E5F-95183BD1C6B5}" type="pres">
      <dgm:prSet presAssocID="{E580759B-1ACB-463A-A21B-D0807F166C65}" presName="aSpace" presStyleCnt="0"/>
      <dgm:spPr/>
    </dgm:pt>
    <dgm:pt modelId="{1FA27259-7C73-4C47-BF55-825F92EE1B0C}" type="pres">
      <dgm:prSet presAssocID="{9F99322F-FFF4-4D7D-977A-D3B50020A058}" presName="aNode" presStyleLbl="fgAcc1" presStyleIdx="2" presStyleCnt="4">
        <dgm:presLayoutVars>
          <dgm:bulletEnabled val="1"/>
        </dgm:presLayoutVars>
      </dgm:prSet>
      <dgm:spPr/>
    </dgm:pt>
    <dgm:pt modelId="{B5746697-13C0-430D-BAE6-9E7C3C56CCCC}" type="pres">
      <dgm:prSet presAssocID="{9F99322F-FFF4-4D7D-977A-D3B50020A058}" presName="aSpace" presStyleCnt="0"/>
      <dgm:spPr/>
    </dgm:pt>
    <dgm:pt modelId="{33147F34-064E-43FC-9878-BF0BCC2E5E09}" type="pres">
      <dgm:prSet presAssocID="{3134DF0C-95F9-43ED-9571-82E8F5B3DED2}" presName="aNode" presStyleLbl="fgAcc1" presStyleIdx="3" presStyleCnt="4">
        <dgm:presLayoutVars>
          <dgm:bulletEnabled val="1"/>
        </dgm:presLayoutVars>
      </dgm:prSet>
      <dgm:spPr/>
    </dgm:pt>
    <dgm:pt modelId="{D04E2E68-C046-4F89-AD8B-D5FF600FA0D7}" type="pres">
      <dgm:prSet presAssocID="{3134DF0C-95F9-43ED-9571-82E8F5B3DED2}" presName="aSpace" presStyleCnt="0"/>
      <dgm:spPr/>
    </dgm:pt>
  </dgm:ptLst>
  <dgm:cxnLst>
    <dgm:cxn modelId="{B5D59426-779C-43AF-85D8-B2CA71D6515A}" type="presOf" srcId="{0602B0EE-FFF2-441A-9884-6A9644FA9C64}" destId="{E9457EEF-AE1D-420F-A144-1CC6D05D4D11}" srcOrd="0" destOrd="0" presId="urn:microsoft.com/office/officeart/2005/8/layout/pyramid2"/>
    <dgm:cxn modelId="{7B40866D-81CF-4BC3-BAF9-BDD32D8B8CA2}" srcId="{95EDB58F-127F-4191-AABA-3AEEBF51AEB7}" destId="{3134DF0C-95F9-43ED-9571-82E8F5B3DED2}" srcOrd="3" destOrd="0" parTransId="{DCD4F489-8A61-4B82-95D8-248AEEDDA67C}" sibTransId="{CD7A3BF1-D4F7-44A8-8A4B-9717A2F9DFA6}"/>
    <dgm:cxn modelId="{34183875-6EB1-4691-982D-3E0935C352F8}" type="presOf" srcId="{9F99322F-FFF4-4D7D-977A-D3B50020A058}" destId="{1FA27259-7C73-4C47-BF55-825F92EE1B0C}" srcOrd="0" destOrd="0" presId="urn:microsoft.com/office/officeart/2005/8/layout/pyramid2"/>
    <dgm:cxn modelId="{3D757C75-0A72-465D-B65F-D4D96024199F}" type="presOf" srcId="{95EDB58F-127F-4191-AABA-3AEEBF51AEB7}" destId="{798172EA-B0C3-42B8-B4A4-BA9182F97605}" srcOrd="0" destOrd="0" presId="urn:microsoft.com/office/officeart/2005/8/layout/pyramid2"/>
    <dgm:cxn modelId="{EB9E757F-B4F6-4558-B40D-C4D769B73BF1}" type="presOf" srcId="{3134DF0C-95F9-43ED-9571-82E8F5B3DED2}" destId="{33147F34-064E-43FC-9878-BF0BCC2E5E09}" srcOrd="0" destOrd="0" presId="urn:microsoft.com/office/officeart/2005/8/layout/pyramid2"/>
    <dgm:cxn modelId="{E8C3B486-5A72-4368-B1FE-07FDFF5A8F06}" srcId="{95EDB58F-127F-4191-AABA-3AEEBF51AEB7}" destId="{E580759B-1ACB-463A-A21B-D0807F166C65}" srcOrd="1" destOrd="0" parTransId="{E65162FA-A084-471C-9E46-53DAA82A4471}" sibTransId="{33A119C3-FFAE-4610-BB3E-3B657E8DBAD2}"/>
    <dgm:cxn modelId="{CBEBD0AB-6606-464A-ACAD-2FE9F02F5446}" type="presOf" srcId="{E580759B-1ACB-463A-A21B-D0807F166C65}" destId="{B079547D-5FD2-4B50-B3C0-2D524A115605}" srcOrd="0" destOrd="0" presId="urn:microsoft.com/office/officeart/2005/8/layout/pyramid2"/>
    <dgm:cxn modelId="{B37C9FC7-46CB-49F4-AF18-27EAE5BAB767}" srcId="{95EDB58F-127F-4191-AABA-3AEEBF51AEB7}" destId="{9F99322F-FFF4-4D7D-977A-D3B50020A058}" srcOrd="2" destOrd="0" parTransId="{C7B5B2D1-2998-4360-8A44-E614EEA89124}" sibTransId="{18640B0D-15B5-49EA-B0A2-F96CBE1E5E1B}"/>
    <dgm:cxn modelId="{B2DF56FA-45BA-420E-A150-13604B13359C}" srcId="{95EDB58F-127F-4191-AABA-3AEEBF51AEB7}" destId="{0602B0EE-FFF2-441A-9884-6A9644FA9C64}" srcOrd="0" destOrd="0" parTransId="{44C109ED-B6DB-4A6C-B6B3-6CB42B292F92}" sibTransId="{6C97776C-587E-4969-B949-D1D3B37BBC95}"/>
    <dgm:cxn modelId="{0630110C-FBC1-49E5-A889-069B09857C3C}" type="presParOf" srcId="{798172EA-B0C3-42B8-B4A4-BA9182F97605}" destId="{4CA34E85-B26F-4F58-A665-9B2DA9F8885D}" srcOrd="0" destOrd="0" presId="urn:microsoft.com/office/officeart/2005/8/layout/pyramid2"/>
    <dgm:cxn modelId="{B786BC62-3159-4957-923C-C51B8A117E30}" type="presParOf" srcId="{798172EA-B0C3-42B8-B4A4-BA9182F97605}" destId="{001A587A-7DA5-43CD-969C-671F83C75D0A}" srcOrd="1" destOrd="0" presId="urn:microsoft.com/office/officeart/2005/8/layout/pyramid2"/>
    <dgm:cxn modelId="{3AD16503-EDC0-4E56-A0C1-CC16A2BD442A}" type="presParOf" srcId="{001A587A-7DA5-43CD-969C-671F83C75D0A}" destId="{E9457EEF-AE1D-420F-A144-1CC6D05D4D11}" srcOrd="0" destOrd="0" presId="urn:microsoft.com/office/officeart/2005/8/layout/pyramid2"/>
    <dgm:cxn modelId="{0197244F-DA76-45BF-88AC-42FE7AE016E8}" type="presParOf" srcId="{001A587A-7DA5-43CD-969C-671F83C75D0A}" destId="{064D6E02-FAF2-4CBE-922B-5E4D59F13C5D}" srcOrd="1" destOrd="0" presId="urn:microsoft.com/office/officeart/2005/8/layout/pyramid2"/>
    <dgm:cxn modelId="{4CE0087D-8502-4A6A-9325-D3DF50B70618}" type="presParOf" srcId="{001A587A-7DA5-43CD-969C-671F83C75D0A}" destId="{B079547D-5FD2-4B50-B3C0-2D524A115605}" srcOrd="2" destOrd="0" presId="urn:microsoft.com/office/officeart/2005/8/layout/pyramid2"/>
    <dgm:cxn modelId="{4427D3B9-3AB4-4C26-A0CA-0ED48020F89A}" type="presParOf" srcId="{001A587A-7DA5-43CD-969C-671F83C75D0A}" destId="{F192F599-AA81-4442-8E5F-95183BD1C6B5}" srcOrd="3" destOrd="0" presId="urn:microsoft.com/office/officeart/2005/8/layout/pyramid2"/>
    <dgm:cxn modelId="{8BEFD20F-314F-4C4E-81F5-723746A246D6}" type="presParOf" srcId="{001A587A-7DA5-43CD-969C-671F83C75D0A}" destId="{1FA27259-7C73-4C47-BF55-825F92EE1B0C}" srcOrd="4" destOrd="0" presId="urn:microsoft.com/office/officeart/2005/8/layout/pyramid2"/>
    <dgm:cxn modelId="{72F9E0B0-46A3-47C7-B938-B4EB7BC6864B}" type="presParOf" srcId="{001A587A-7DA5-43CD-969C-671F83C75D0A}" destId="{B5746697-13C0-430D-BAE6-9E7C3C56CCCC}" srcOrd="5" destOrd="0" presId="urn:microsoft.com/office/officeart/2005/8/layout/pyramid2"/>
    <dgm:cxn modelId="{AB0B5230-FFB6-4B2C-B014-3180F2CABD5C}" type="presParOf" srcId="{001A587A-7DA5-43CD-969C-671F83C75D0A}" destId="{33147F34-064E-43FC-9878-BF0BCC2E5E09}" srcOrd="6" destOrd="0" presId="urn:microsoft.com/office/officeart/2005/8/layout/pyramid2"/>
    <dgm:cxn modelId="{C915B2D8-B199-45AE-A06A-3B5B7A475B85}" type="presParOf" srcId="{001A587A-7DA5-43CD-969C-671F83C75D0A}" destId="{D04E2E68-C046-4F89-AD8B-D5FF600FA0D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E5FDD7-51E6-4B7C-AD17-579C0241D94D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6227BE1D-6588-4E3F-89C7-778C2EFAC8E2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IN" sz="1200" dirty="0"/>
            <a:t>Follow your values</a:t>
          </a:r>
        </a:p>
      </dgm:t>
    </dgm:pt>
    <dgm:pt modelId="{59A115F7-4390-403C-A24D-6F264D8F4479}" type="parTrans" cxnId="{0A652A04-6854-40EF-9578-D4D331094A6C}">
      <dgm:prSet/>
      <dgm:spPr/>
      <dgm:t>
        <a:bodyPr/>
        <a:lstStyle/>
        <a:p>
          <a:endParaRPr lang="en-IN"/>
        </a:p>
      </dgm:t>
    </dgm:pt>
    <dgm:pt modelId="{0C4ECFE4-D4AA-49E1-9CCC-252FC23FC077}" type="sibTrans" cxnId="{0A652A04-6854-40EF-9578-D4D331094A6C}">
      <dgm:prSet/>
      <dgm:spPr/>
      <dgm:t>
        <a:bodyPr/>
        <a:lstStyle/>
        <a:p>
          <a:endParaRPr lang="en-IN"/>
        </a:p>
      </dgm:t>
    </dgm:pt>
    <dgm:pt modelId="{4D15577D-F3A0-4C54-9622-1735EF291166}">
      <dgm:prSet phldrT="[Text]" custT="1"/>
      <dgm:spPr/>
      <dgm:t>
        <a:bodyPr/>
        <a:lstStyle/>
        <a:p>
          <a:pPr algn="ctr"/>
          <a:r>
            <a:rPr lang="en-IN" sz="1400" dirty="0"/>
            <a:t>Interpersonal Conflict</a:t>
          </a:r>
        </a:p>
        <a:p>
          <a:pPr algn="l"/>
          <a:r>
            <a:rPr lang="en-IN" sz="1200" dirty="0"/>
            <a:t>1. Define conflict</a:t>
          </a:r>
        </a:p>
        <a:p>
          <a:pPr algn="l"/>
          <a:r>
            <a:rPr lang="en-IN" sz="1200" dirty="0"/>
            <a:t>2. Put the conflict into text</a:t>
          </a:r>
        </a:p>
        <a:p>
          <a:pPr algn="l"/>
          <a:r>
            <a:rPr lang="en-IN" sz="1200" dirty="0"/>
            <a:t>3. Create options </a:t>
          </a:r>
        </a:p>
        <a:p>
          <a:pPr algn="l"/>
          <a:r>
            <a:rPr lang="en-IN" sz="1200" dirty="0"/>
            <a:t>4. Agree on a solution</a:t>
          </a:r>
        </a:p>
      </dgm:t>
    </dgm:pt>
    <dgm:pt modelId="{4676C2F0-CB6E-401E-ABD7-F9658E8658EF}" type="parTrans" cxnId="{9DE475F5-6264-48A4-932B-1E0CF21FB16F}">
      <dgm:prSet/>
      <dgm:spPr/>
      <dgm:t>
        <a:bodyPr/>
        <a:lstStyle/>
        <a:p>
          <a:endParaRPr lang="en-IN"/>
        </a:p>
      </dgm:t>
    </dgm:pt>
    <dgm:pt modelId="{647A5969-3EB5-4F6F-AE51-C25B446B9E55}" type="sibTrans" cxnId="{9DE475F5-6264-48A4-932B-1E0CF21FB16F}">
      <dgm:prSet/>
      <dgm:spPr/>
      <dgm:t>
        <a:bodyPr/>
        <a:lstStyle/>
        <a:p>
          <a:endParaRPr lang="en-IN"/>
        </a:p>
      </dgm:t>
    </dgm:pt>
    <dgm:pt modelId="{E3630B90-85DD-4096-884B-EA27788B0450}">
      <dgm:prSet phldrT="[Text]"/>
      <dgm:spPr/>
      <dgm:t>
        <a:bodyPr/>
        <a:lstStyle/>
        <a:p>
          <a:pPr algn="ctr"/>
          <a:r>
            <a:rPr lang="en-IN" dirty="0"/>
            <a:t>Intragroup Conflict</a:t>
          </a:r>
        </a:p>
      </dgm:t>
    </dgm:pt>
    <dgm:pt modelId="{D3170260-62BA-4FF9-831A-53200CC842EC}" type="parTrans" cxnId="{5FD3668B-4C69-4DB6-8DCD-7C32AC9F706E}">
      <dgm:prSet/>
      <dgm:spPr/>
      <dgm:t>
        <a:bodyPr/>
        <a:lstStyle/>
        <a:p>
          <a:endParaRPr lang="en-IN"/>
        </a:p>
      </dgm:t>
    </dgm:pt>
    <dgm:pt modelId="{11D6005B-E826-4DD8-9B6B-8660EC42C0EC}" type="sibTrans" cxnId="{5FD3668B-4C69-4DB6-8DCD-7C32AC9F706E}">
      <dgm:prSet/>
      <dgm:spPr/>
      <dgm:t>
        <a:bodyPr/>
        <a:lstStyle/>
        <a:p>
          <a:endParaRPr lang="en-IN"/>
        </a:p>
      </dgm:t>
    </dgm:pt>
    <dgm:pt modelId="{93920818-D222-490D-A3C3-7B3EDA6AB702}">
      <dgm:prSet phldrT="[Text]"/>
      <dgm:spPr/>
      <dgm:t>
        <a:bodyPr/>
        <a:lstStyle/>
        <a:p>
          <a:pPr algn="l"/>
          <a:r>
            <a:rPr lang="en-IN" dirty="0"/>
            <a:t>Discuss the conflict as a team</a:t>
          </a:r>
        </a:p>
      </dgm:t>
    </dgm:pt>
    <dgm:pt modelId="{0D00F743-E903-4080-8042-78DEA9B07FD2}" type="parTrans" cxnId="{03F792EC-469E-40C1-A47E-4DF9EF96766D}">
      <dgm:prSet/>
      <dgm:spPr/>
      <dgm:t>
        <a:bodyPr/>
        <a:lstStyle/>
        <a:p>
          <a:endParaRPr lang="en-IN"/>
        </a:p>
      </dgm:t>
    </dgm:pt>
    <dgm:pt modelId="{2BF7A2DC-E2D7-4EB0-8AC9-1684BE36F2C6}" type="sibTrans" cxnId="{03F792EC-469E-40C1-A47E-4DF9EF96766D}">
      <dgm:prSet/>
      <dgm:spPr/>
      <dgm:t>
        <a:bodyPr/>
        <a:lstStyle/>
        <a:p>
          <a:endParaRPr lang="en-IN"/>
        </a:p>
      </dgm:t>
    </dgm:pt>
    <dgm:pt modelId="{9E876EAC-5862-4B09-A854-D05CD45BAB7C}">
      <dgm:prSet phldrT="[Text]"/>
      <dgm:spPr/>
      <dgm:t>
        <a:bodyPr/>
        <a:lstStyle/>
        <a:p>
          <a:pPr algn="l"/>
          <a:r>
            <a:rPr lang="en-IN" dirty="0"/>
            <a:t>Reach the decision</a:t>
          </a:r>
        </a:p>
      </dgm:t>
    </dgm:pt>
    <dgm:pt modelId="{A4C4CF4B-42AE-4CA6-AD24-A84DDF5F9CAF}" type="parTrans" cxnId="{E4F0B69E-DEDA-4A82-8F17-1463BEE12E37}">
      <dgm:prSet/>
      <dgm:spPr/>
      <dgm:t>
        <a:bodyPr/>
        <a:lstStyle/>
        <a:p>
          <a:endParaRPr lang="en-IN"/>
        </a:p>
      </dgm:t>
    </dgm:pt>
    <dgm:pt modelId="{23A9226F-5BEB-465E-9C1A-555C01FEB1C4}" type="sibTrans" cxnId="{E4F0B69E-DEDA-4A82-8F17-1463BEE12E37}">
      <dgm:prSet/>
      <dgm:spPr/>
      <dgm:t>
        <a:bodyPr/>
        <a:lstStyle/>
        <a:p>
          <a:endParaRPr lang="en-IN"/>
        </a:p>
      </dgm:t>
    </dgm:pt>
    <dgm:pt modelId="{E1934880-2AB3-484A-885F-FDF5AE0DE4FF}">
      <dgm:prSet phldrT="[Text]"/>
      <dgm:spPr/>
      <dgm:t>
        <a:bodyPr/>
        <a:lstStyle/>
        <a:p>
          <a:r>
            <a:rPr lang="en-IN" dirty="0"/>
            <a:t>Intergroup Conflict</a:t>
          </a:r>
        </a:p>
      </dgm:t>
    </dgm:pt>
    <dgm:pt modelId="{0C42495B-563B-48B9-9D12-B23116990E6C}" type="parTrans" cxnId="{EEEA4E7D-FDB1-4CD6-A03C-9805F80B7394}">
      <dgm:prSet/>
      <dgm:spPr/>
      <dgm:t>
        <a:bodyPr/>
        <a:lstStyle/>
        <a:p>
          <a:endParaRPr lang="en-IN"/>
        </a:p>
      </dgm:t>
    </dgm:pt>
    <dgm:pt modelId="{1486F5FE-EF62-4381-8CFD-6B48AE5A59CF}" type="sibTrans" cxnId="{EEEA4E7D-FDB1-4CD6-A03C-9805F80B7394}">
      <dgm:prSet/>
      <dgm:spPr/>
      <dgm:t>
        <a:bodyPr/>
        <a:lstStyle/>
        <a:p>
          <a:endParaRPr lang="en-IN"/>
        </a:p>
      </dgm:t>
    </dgm:pt>
    <dgm:pt modelId="{C0EF6458-794B-4C04-A0DF-0256B4909DB4}">
      <dgm:prSet phldrT="[Text]"/>
      <dgm:spPr/>
      <dgm:t>
        <a:bodyPr/>
        <a:lstStyle/>
        <a:p>
          <a:r>
            <a:rPr lang="en-IN" dirty="0"/>
            <a:t>Discuss the issue</a:t>
          </a:r>
        </a:p>
      </dgm:t>
    </dgm:pt>
    <dgm:pt modelId="{220EADA8-2660-43F0-AB22-1015C4900A77}" type="parTrans" cxnId="{3829F4D3-E41F-48D9-A1AB-39BBF1B79E2A}">
      <dgm:prSet/>
      <dgm:spPr/>
      <dgm:t>
        <a:bodyPr/>
        <a:lstStyle/>
        <a:p>
          <a:endParaRPr lang="en-IN"/>
        </a:p>
      </dgm:t>
    </dgm:pt>
    <dgm:pt modelId="{8262A9BB-1865-4558-9E26-4B931141C36A}" type="sibTrans" cxnId="{3829F4D3-E41F-48D9-A1AB-39BBF1B79E2A}">
      <dgm:prSet/>
      <dgm:spPr/>
      <dgm:t>
        <a:bodyPr/>
        <a:lstStyle/>
        <a:p>
          <a:endParaRPr lang="en-IN"/>
        </a:p>
      </dgm:t>
    </dgm:pt>
    <dgm:pt modelId="{7B2973E0-26D1-41E6-8D3A-9B1685CFF535}">
      <dgm:prSet phldrT="[Text]"/>
      <dgm:spPr/>
      <dgm:t>
        <a:bodyPr/>
        <a:lstStyle/>
        <a:p>
          <a:r>
            <a:rPr lang="en-IN" dirty="0"/>
            <a:t>Closed Meeting</a:t>
          </a:r>
        </a:p>
      </dgm:t>
    </dgm:pt>
    <dgm:pt modelId="{1E89834B-77C1-4447-822B-CB23144CBA7B}" type="parTrans" cxnId="{244718AF-A1A0-4541-A402-80EFEC3CB9A1}">
      <dgm:prSet/>
      <dgm:spPr/>
      <dgm:t>
        <a:bodyPr/>
        <a:lstStyle/>
        <a:p>
          <a:endParaRPr lang="en-IN"/>
        </a:p>
      </dgm:t>
    </dgm:pt>
    <dgm:pt modelId="{D551CCC1-8333-484A-A63C-1C796180FFE5}" type="sibTrans" cxnId="{244718AF-A1A0-4541-A402-80EFEC3CB9A1}">
      <dgm:prSet/>
      <dgm:spPr/>
      <dgm:t>
        <a:bodyPr/>
        <a:lstStyle/>
        <a:p>
          <a:endParaRPr lang="en-IN"/>
        </a:p>
      </dgm:t>
    </dgm:pt>
    <dgm:pt modelId="{77B34945-20D9-48A3-98F7-2C1FE72F8F47}">
      <dgm:prSet phldrT="[Text]"/>
      <dgm:spPr/>
      <dgm:t>
        <a:bodyPr/>
        <a:lstStyle/>
        <a:p>
          <a:pPr>
            <a:buNone/>
          </a:pPr>
          <a:r>
            <a:rPr lang="en-IN" sz="1400" dirty="0"/>
            <a:t>Intrapersonal Conflict</a:t>
          </a:r>
        </a:p>
      </dgm:t>
    </dgm:pt>
    <dgm:pt modelId="{5EDB299C-540B-4BF4-9D03-E1F44D44F129}" type="parTrans" cxnId="{0B9B1DFA-CA2F-41A4-9FE4-0143EB1B5A94}">
      <dgm:prSet/>
      <dgm:spPr/>
      <dgm:t>
        <a:bodyPr/>
        <a:lstStyle/>
        <a:p>
          <a:endParaRPr lang="en-IN"/>
        </a:p>
      </dgm:t>
    </dgm:pt>
    <dgm:pt modelId="{98B1614B-7120-4827-B719-2847A4E36544}" type="sibTrans" cxnId="{0B9B1DFA-CA2F-41A4-9FE4-0143EB1B5A94}">
      <dgm:prSet/>
      <dgm:spPr/>
      <dgm:t>
        <a:bodyPr/>
        <a:lstStyle/>
        <a:p>
          <a:endParaRPr lang="en-IN"/>
        </a:p>
      </dgm:t>
    </dgm:pt>
    <dgm:pt modelId="{45C824C0-9546-4C55-B2A6-E3E9F803E44C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IN" sz="1200" dirty="0"/>
            <a:t>Check your company policy</a:t>
          </a:r>
        </a:p>
      </dgm:t>
    </dgm:pt>
    <dgm:pt modelId="{4C27E3DB-B70C-4335-AF81-6F2D70475951}" type="parTrans" cxnId="{43D24560-F856-4C1B-91F6-A05325E53DE4}">
      <dgm:prSet/>
      <dgm:spPr/>
      <dgm:t>
        <a:bodyPr/>
        <a:lstStyle/>
        <a:p>
          <a:endParaRPr lang="en-IN"/>
        </a:p>
      </dgm:t>
    </dgm:pt>
    <dgm:pt modelId="{46A60E32-0DB3-4E95-AABC-1C604C629A91}" type="sibTrans" cxnId="{43D24560-F856-4C1B-91F6-A05325E53DE4}">
      <dgm:prSet/>
      <dgm:spPr/>
      <dgm:t>
        <a:bodyPr/>
        <a:lstStyle/>
        <a:p>
          <a:endParaRPr lang="en-IN"/>
        </a:p>
      </dgm:t>
    </dgm:pt>
    <dgm:pt modelId="{7759B410-B009-4665-9CE8-9C3FFE423EAC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IN" sz="1200" dirty="0"/>
            <a:t>Write the conflict down</a:t>
          </a:r>
        </a:p>
      </dgm:t>
    </dgm:pt>
    <dgm:pt modelId="{2DDD69D3-C961-40CB-9A27-51D642013D99}" type="parTrans" cxnId="{29D4EB7A-2ED3-42FF-B733-CCEB8941536C}">
      <dgm:prSet/>
      <dgm:spPr/>
      <dgm:t>
        <a:bodyPr/>
        <a:lstStyle/>
        <a:p>
          <a:endParaRPr lang="en-IN"/>
        </a:p>
      </dgm:t>
    </dgm:pt>
    <dgm:pt modelId="{470A54B3-18A0-4AED-AC9D-727C2BAA2EBC}" type="sibTrans" cxnId="{29D4EB7A-2ED3-42FF-B733-CCEB8941536C}">
      <dgm:prSet/>
      <dgm:spPr/>
      <dgm:t>
        <a:bodyPr/>
        <a:lstStyle/>
        <a:p>
          <a:endParaRPr lang="en-IN"/>
        </a:p>
      </dgm:t>
    </dgm:pt>
    <dgm:pt modelId="{25358228-97BC-4919-96A3-24A861E9DC1D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IN" sz="1200" dirty="0"/>
            <a:t>Be conscious of time</a:t>
          </a:r>
        </a:p>
      </dgm:t>
    </dgm:pt>
    <dgm:pt modelId="{CB9D0F1C-F7AB-483E-973F-B77F526371AF}" type="parTrans" cxnId="{4413BA65-C3F0-4314-A0C5-B88B87C460F1}">
      <dgm:prSet/>
      <dgm:spPr/>
      <dgm:t>
        <a:bodyPr/>
        <a:lstStyle/>
        <a:p>
          <a:endParaRPr lang="en-IN"/>
        </a:p>
      </dgm:t>
    </dgm:pt>
    <dgm:pt modelId="{B75F23F0-1687-448D-8BA6-3C96AAC548C6}" type="sibTrans" cxnId="{4413BA65-C3F0-4314-A0C5-B88B87C460F1}">
      <dgm:prSet/>
      <dgm:spPr/>
      <dgm:t>
        <a:bodyPr/>
        <a:lstStyle/>
        <a:p>
          <a:endParaRPr lang="en-IN"/>
        </a:p>
      </dgm:t>
    </dgm:pt>
    <dgm:pt modelId="{B5688918-CCFC-44DF-843F-F75D79DCD26E}">
      <dgm:prSet phldrT="[Text]"/>
      <dgm:spPr/>
      <dgm:t>
        <a:bodyPr/>
        <a:lstStyle/>
        <a:p>
          <a:pPr algn="l"/>
          <a:r>
            <a:rPr lang="en-IN" dirty="0"/>
            <a:t>Collaborate in small groups </a:t>
          </a:r>
        </a:p>
      </dgm:t>
    </dgm:pt>
    <dgm:pt modelId="{438AA534-6B8D-4E17-B73A-0D34517165C8}" type="parTrans" cxnId="{69F14007-0448-4817-B194-9F856DA3E66E}">
      <dgm:prSet/>
      <dgm:spPr/>
      <dgm:t>
        <a:bodyPr/>
        <a:lstStyle/>
        <a:p>
          <a:endParaRPr lang="en-IN"/>
        </a:p>
      </dgm:t>
    </dgm:pt>
    <dgm:pt modelId="{D51750F8-4AA8-42CA-B4EC-8D948D1A260E}" type="sibTrans" cxnId="{69F14007-0448-4817-B194-9F856DA3E66E}">
      <dgm:prSet/>
      <dgm:spPr/>
      <dgm:t>
        <a:bodyPr/>
        <a:lstStyle/>
        <a:p>
          <a:endParaRPr lang="en-IN"/>
        </a:p>
      </dgm:t>
    </dgm:pt>
    <dgm:pt modelId="{2940FAA9-1094-42A4-BE4F-A7436CF0135D}">
      <dgm:prSet phldrT="[Text]"/>
      <dgm:spPr/>
      <dgm:t>
        <a:bodyPr/>
        <a:lstStyle/>
        <a:p>
          <a:r>
            <a:rPr lang="en-IN" dirty="0"/>
            <a:t>Gather possible solutions</a:t>
          </a:r>
        </a:p>
      </dgm:t>
    </dgm:pt>
    <dgm:pt modelId="{F0643DEE-76EA-4AE2-8C85-8C1DF29C1778}" type="parTrans" cxnId="{BF5E00EC-9905-47D9-901F-B3F1987A9521}">
      <dgm:prSet/>
      <dgm:spPr/>
      <dgm:t>
        <a:bodyPr/>
        <a:lstStyle/>
        <a:p>
          <a:endParaRPr lang="en-IN"/>
        </a:p>
      </dgm:t>
    </dgm:pt>
    <dgm:pt modelId="{17B10518-DF0B-4E20-A117-EC376C080744}" type="sibTrans" cxnId="{BF5E00EC-9905-47D9-901F-B3F1987A9521}">
      <dgm:prSet/>
      <dgm:spPr/>
      <dgm:t>
        <a:bodyPr/>
        <a:lstStyle/>
        <a:p>
          <a:endParaRPr lang="en-IN"/>
        </a:p>
      </dgm:t>
    </dgm:pt>
    <dgm:pt modelId="{EC6AFA6B-DBA0-4B85-82B1-D2BC654A99B3}" type="pres">
      <dgm:prSet presAssocID="{65E5FDD7-51E6-4B7C-AD17-579C0241D94D}" presName="Name0" presStyleCnt="0">
        <dgm:presLayoutVars>
          <dgm:dir/>
          <dgm:resizeHandles val="exact"/>
        </dgm:presLayoutVars>
      </dgm:prSet>
      <dgm:spPr/>
    </dgm:pt>
    <dgm:pt modelId="{A826D994-00A5-473B-BDBB-525CAB856477}" type="pres">
      <dgm:prSet presAssocID="{65E5FDD7-51E6-4B7C-AD17-579C0241D94D}" presName="fgShape" presStyleLbl="fgShp" presStyleIdx="0" presStyleCnt="1"/>
      <dgm:spPr/>
    </dgm:pt>
    <dgm:pt modelId="{3DC603D6-87A7-430B-9D7C-B4A6CB26B4EA}" type="pres">
      <dgm:prSet presAssocID="{65E5FDD7-51E6-4B7C-AD17-579C0241D94D}" presName="linComp" presStyleCnt="0"/>
      <dgm:spPr/>
    </dgm:pt>
    <dgm:pt modelId="{4E4B8B16-0AB5-4C5B-97EA-6378A0B1CF1C}" type="pres">
      <dgm:prSet presAssocID="{77B34945-20D9-48A3-98F7-2C1FE72F8F47}" presName="compNode" presStyleCnt="0"/>
      <dgm:spPr/>
    </dgm:pt>
    <dgm:pt modelId="{FEC5CF40-F25E-4B16-83AC-63D14541CDB9}" type="pres">
      <dgm:prSet presAssocID="{77B34945-20D9-48A3-98F7-2C1FE72F8F47}" presName="bkgdShape" presStyleLbl="node1" presStyleIdx="0" presStyleCnt="4"/>
      <dgm:spPr/>
    </dgm:pt>
    <dgm:pt modelId="{31F91EC8-83B1-4F0E-B5A4-D52E9B337BE5}" type="pres">
      <dgm:prSet presAssocID="{77B34945-20D9-48A3-98F7-2C1FE72F8F47}" presName="nodeTx" presStyleLbl="node1" presStyleIdx="0" presStyleCnt="4">
        <dgm:presLayoutVars>
          <dgm:bulletEnabled val="1"/>
        </dgm:presLayoutVars>
      </dgm:prSet>
      <dgm:spPr/>
    </dgm:pt>
    <dgm:pt modelId="{52C35A12-2988-4FAD-9DAB-806C0F5D881B}" type="pres">
      <dgm:prSet presAssocID="{77B34945-20D9-48A3-98F7-2C1FE72F8F47}" presName="invisiNode" presStyleLbl="node1" presStyleIdx="0" presStyleCnt="4"/>
      <dgm:spPr/>
    </dgm:pt>
    <dgm:pt modelId="{6BAF1FCD-2E71-4AC0-A84D-A2CEAFB13656}" type="pres">
      <dgm:prSet presAssocID="{77B34945-20D9-48A3-98F7-2C1FE72F8F47}" presName="imagNode" presStyleLbl="fgImgPlace1" presStyleIdx="0" presStyleCnt="4"/>
      <dgm:spPr/>
    </dgm:pt>
    <dgm:pt modelId="{A68C4D3E-FD7D-44E0-8CD5-9AFC7BCF3E3B}" type="pres">
      <dgm:prSet presAssocID="{98B1614B-7120-4827-B719-2847A4E36544}" presName="sibTrans" presStyleLbl="sibTrans2D1" presStyleIdx="0" presStyleCnt="0"/>
      <dgm:spPr/>
    </dgm:pt>
    <dgm:pt modelId="{8E3D5D25-0EE5-4083-BC7B-A5ED7A9058CE}" type="pres">
      <dgm:prSet presAssocID="{4D15577D-F3A0-4C54-9622-1735EF291166}" presName="compNode" presStyleCnt="0"/>
      <dgm:spPr/>
    </dgm:pt>
    <dgm:pt modelId="{E15E0425-37C2-4A83-8607-8F7845F28849}" type="pres">
      <dgm:prSet presAssocID="{4D15577D-F3A0-4C54-9622-1735EF291166}" presName="bkgdShape" presStyleLbl="node1" presStyleIdx="1" presStyleCnt="4"/>
      <dgm:spPr/>
    </dgm:pt>
    <dgm:pt modelId="{ACBA4024-B83C-410D-855E-BEBB6A7914B2}" type="pres">
      <dgm:prSet presAssocID="{4D15577D-F3A0-4C54-9622-1735EF291166}" presName="nodeTx" presStyleLbl="node1" presStyleIdx="1" presStyleCnt="4">
        <dgm:presLayoutVars>
          <dgm:bulletEnabled val="1"/>
        </dgm:presLayoutVars>
      </dgm:prSet>
      <dgm:spPr/>
    </dgm:pt>
    <dgm:pt modelId="{0E9C00E4-BF11-4AB7-B981-B2344CAACFDE}" type="pres">
      <dgm:prSet presAssocID="{4D15577D-F3A0-4C54-9622-1735EF291166}" presName="invisiNode" presStyleLbl="node1" presStyleIdx="1" presStyleCnt="4"/>
      <dgm:spPr/>
    </dgm:pt>
    <dgm:pt modelId="{21449C87-5336-4617-8CF9-CF519AD6C525}" type="pres">
      <dgm:prSet presAssocID="{4D15577D-F3A0-4C54-9622-1735EF291166}" presName="imagNode" presStyleLbl="fgImgPlace1" presStyleIdx="1" presStyleCnt="4"/>
      <dgm:spPr/>
    </dgm:pt>
    <dgm:pt modelId="{867E6361-A3A6-4034-BC17-3BC9803CA189}" type="pres">
      <dgm:prSet presAssocID="{647A5969-3EB5-4F6F-AE51-C25B446B9E55}" presName="sibTrans" presStyleLbl="sibTrans2D1" presStyleIdx="0" presStyleCnt="0"/>
      <dgm:spPr/>
    </dgm:pt>
    <dgm:pt modelId="{116EC7BA-30AA-4825-8AF3-9475EBD3FDEB}" type="pres">
      <dgm:prSet presAssocID="{E3630B90-85DD-4096-884B-EA27788B0450}" presName="compNode" presStyleCnt="0"/>
      <dgm:spPr/>
    </dgm:pt>
    <dgm:pt modelId="{78355F58-FE6B-42CF-9F84-9142CFD4837F}" type="pres">
      <dgm:prSet presAssocID="{E3630B90-85DD-4096-884B-EA27788B0450}" presName="bkgdShape" presStyleLbl="node1" presStyleIdx="2" presStyleCnt="4"/>
      <dgm:spPr/>
    </dgm:pt>
    <dgm:pt modelId="{2283D3EC-D4EB-4142-92EC-7C5E3007DE0D}" type="pres">
      <dgm:prSet presAssocID="{E3630B90-85DD-4096-884B-EA27788B0450}" presName="nodeTx" presStyleLbl="node1" presStyleIdx="2" presStyleCnt="4">
        <dgm:presLayoutVars>
          <dgm:bulletEnabled val="1"/>
        </dgm:presLayoutVars>
      </dgm:prSet>
      <dgm:spPr/>
    </dgm:pt>
    <dgm:pt modelId="{F34E3E8F-B637-4CE2-AF37-916707FCB588}" type="pres">
      <dgm:prSet presAssocID="{E3630B90-85DD-4096-884B-EA27788B0450}" presName="invisiNode" presStyleLbl="node1" presStyleIdx="2" presStyleCnt="4"/>
      <dgm:spPr/>
    </dgm:pt>
    <dgm:pt modelId="{C92B2AC2-9ACF-4CE0-A0E5-F4791E423EFF}" type="pres">
      <dgm:prSet presAssocID="{E3630B90-85DD-4096-884B-EA27788B0450}" presName="imagNode" presStyleLbl="fgImgPlace1" presStyleIdx="2" presStyleCnt="4"/>
      <dgm:spPr/>
    </dgm:pt>
    <dgm:pt modelId="{5E5780F6-6D2F-4F42-8B97-B2FC4DC4D6DB}" type="pres">
      <dgm:prSet presAssocID="{11D6005B-E826-4DD8-9B6B-8660EC42C0EC}" presName="sibTrans" presStyleLbl="sibTrans2D1" presStyleIdx="0" presStyleCnt="0"/>
      <dgm:spPr/>
    </dgm:pt>
    <dgm:pt modelId="{0DFB6627-0323-4414-879F-4E3F3B233681}" type="pres">
      <dgm:prSet presAssocID="{E1934880-2AB3-484A-885F-FDF5AE0DE4FF}" presName="compNode" presStyleCnt="0"/>
      <dgm:spPr/>
    </dgm:pt>
    <dgm:pt modelId="{13C78FBE-AE8C-4DF7-A825-D89CE4D1E3DC}" type="pres">
      <dgm:prSet presAssocID="{E1934880-2AB3-484A-885F-FDF5AE0DE4FF}" presName="bkgdShape" presStyleLbl="node1" presStyleIdx="3" presStyleCnt="4"/>
      <dgm:spPr/>
    </dgm:pt>
    <dgm:pt modelId="{A19DB850-70E2-4C12-BA56-49DB21001990}" type="pres">
      <dgm:prSet presAssocID="{E1934880-2AB3-484A-885F-FDF5AE0DE4FF}" presName="nodeTx" presStyleLbl="node1" presStyleIdx="3" presStyleCnt="4">
        <dgm:presLayoutVars>
          <dgm:bulletEnabled val="1"/>
        </dgm:presLayoutVars>
      </dgm:prSet>
      <dgm:spPr/>
    </dgm:pt>
    <dgm:pt modelId="{E45F7182-D809-4980-A1AD-BB89E86CE880}" type="pres">
      <dgm:prSet presAssocID="{E1934880-2AB3-484A-885F-FDF5AE0DE4FF}" presName="invisiNode" presStyleLbl="node1" presStyleIdx="3" presStyleCnt="4"/>
      <dgm:spPr/>
    </dgm:pt>
    <dgm:pt modelId="{E1AE98D6-A33A-4A29-9C80-B4793EACBFD5}" type="pres">
      <dgm:prSet presAssocID="{E1934880-2AB3-484A-885F-FDF5AE0DE4FF}" presName="imagNode" presStyleLbl="fgImgPlace1" presStyleIdx="3" presStyleCnt="4"/>
      <dgm:spPr/>
    </dgm:pt>
  </dgm:ptLst>
  <dgm:cxnLst>
    <dgm:cxn modelId="{0A652A04-6854-40EF-9578-D4D331094A6C}" srcId="{77B34945-20D9-48A3-98F7-2C1FE72F8F47}" destId="{6227BE1D-6588-4E3F-89C7-778C2EFAC8E2}" srcOrd="0" destOrd="0" parTransId="{59A115F7-4390-403C-A24D-6F264D8F4479}" sibTransId="{0C4ECFE4-D4AA-49E1-9CCC-252FC23FC077}"/>
    <dgm:cxn modelId="{69F14007-0448-4817-B194-9F856DA3E66E}" srcId="{E3630B90-85DD-4096-884B-EA27788B0450}" destId="{B5688918-CCFC-44DF-843F-F75D79DCD26E}" srcOrd="1" destOrd="0" parTransId="{438AA534-6B8D-4E17-B73A-0D34517165C8}" sibTransId="{D51750F8-4AA8-42CA-B4EC-8D948D1A260E}"/>
    <dgm:cxn modelId="{F24A610D-2C5B-491D-909C-F04EE947C9FC}" type="presOf" srcId="{93920818-D222-490D-A3C3-7B3EDA6AB702}" destId="{78355F58-FE6B-42CF-9F84-9142CFD4837F}" srcOrd="0" destOrd="1" presId="urn:microsoft.com/office/officeart/2005/8/layout/hList7"/>
    <dgm:cxn modelId="{7581C711-CA55-4012-BE32-AAE7787A13B1}" type="presOf" srcId="{77B34945-20D9-48A3-98F7-2C1FE72F8F47}" destId="{31F91EC8-83B1-4F0E-B5A4-D52E9B337BE5}" srcOrd="1" destOrd="0" presId="urn:microsoft.com/office/officeart/2005/8/layout/hList7"/>
    <dgm:cxn modelId="{43D71B1B-F060-451B-B431-FDF632701E7C}" type="presOf" srcId="{25358228-97BC-4919-96A3-24A861E9DC1D}" destId="{31F91EC8-83B1-4F0E-B5A4-D52E9B337BE5}" srcOrd="1" destOrd="4" presId="urn:microsoft.com/office/officeart/2005/8/layout/hList7"/>
    <dgm:cxn modelId="{38F4CA1C-B040-447B-8520-DD4950A32E55}" type="presOf" srcId="{B5688918-CCFC-44DF-843F-F75D79DCD26E}" destId="{78355F58-FE6B-42CF-9F84-9142CFD4837F}" srcOrd="0" destOrd="2" presId="urn:microsoft.com/office/officeart/2005/8/layout/hList7"/>
    <dgm:cxn modelId="{ADEED31F-E6D2-4D12-962E-C7FD12476309}" type="presOf" srcId="{4D15577D-F3A0-4C54-9622-1735EF291166}" destId="{E15E0425-37C2-4A83-8607-8F7845F28849}" srcOrd="0" destOrd="0" presId="urn:microsoft.com/office/officeart/2005/8/layout/hList7"/>
    <dgm:cxn modelId="{9BFCC021-078A-4F2F-A7AF-37F46ED2AB1C}" type="presOf" srcId="{6227BE1D-6588-4E3F-89C7-778C2EFAC8E2}" destId="{FEC5CF40-F25E-4B16-83AC-63D14541CDB9}" srcOrd="0" destOrd="1" presId="urn:microsoft.com/office/officeart/2005/8/layout/hList7"/>
    <dgm:cxn modelId="{A4D13131-F741-41F7-9D90-7EC358821E1C}" type="presOf" srcId="{4D15577D-F3A0-4C54-9622-1735EF291166}" destId="{ACBA4024-B83C-410D-855E-BEBB6A7914B2}" srcOrd="1" destOrd="0" presId="urn:microsoft.com/office/officeart/2005/8/layout/hList7"/>
    <dgm:cxn modelId="{7C514032-ACFA-4113-9C37-9FF4251A68CE}" type="presOf" srcId="{25358228-97BC-4919-96A3-24A861E9DC1D}" destId="{FEC5CF40-F25E-4B16-83AC-63D14541CDB9}" srcOrd="0" destOrd="4" presId="urn:microsoft.com/office/officeart/2005/8/layout/hList7"/>
    <dgm:cxn modelId="{E6DECF39-BD96-4143-B7E3-65042767FCEE}" type="presOf" srcId="{E3630B90-85DD-4096-884B-EA27788B0450}" destId="{2283D3EC-D4EB-4142-92EC-7C5E3007DE0D}" srcOrd="1" destOrd="0" presId="urn:microsoft.com/office/officeart/2005/8/layout/hList7"/>
    <dgm:cxn modelId="{43D24560-F856-4C1B-91F6-A05325E53DE4}" srcId="{77B34945-20D9-48A3-98F7-2C1FE72F8F47}" destId="{45C824C0-9546-4C55-B2A6-E3E9F803E44C}" srcOrd="1" destOrd="0" parTransId="{4C27E3DB-B70C-4335-AF81-6F2D70475951}" sibTransId="{46A60E32-0DB3-4E95-AABC-1C604C629A91}"/>
    <dgm:cxn modelId="{06AE6042-0CB3-42A4-AEAB-474FCA49E4AC}" type="presOf" srcId="{77B34945-20D9-48A3-98F7-2C1FE72F8F47}" destId="{FEC5CF40-F25E-4B16-83AC-63D14541CDB9}" srcOrd="0" destOrd="0" presId="urn:microsoft.com/office/officeart/2005/8/layout/hList7"/>
    <dgm:cxn modelId="{4413BA65-C3F0-4314-A0C5-B88B87C460F1}" srcId="{77B34945-20D9-48A3-98F7-2C1FE72F8F47}" destId="{25358228-97BC-4919-96A3-24A861E9DC1D}" srcOrd="3" destOrd="0" parTransId="{CB9D0F1C-F7AB-483E-973F-B77F526371AF}" sibTransId="{B75F23F0-1687-448D-8BA6-3C96AAC548C6}"/>
    <dgm:cxn modelId="{8BE3934A-B92A-446D-BE83-4016F888EE8C}" type="presOf" srcId="{6227BE1D-6588-4E3F-89C7-778C2EFAC8E2}" destId="{31F91EC8-83B1-4F0E-B5A4-D52E9B337BE5}" srcOrd="1" destOrd="1" presId="urn:microsoft.com/office/officeart/2005/8/layout/hList7"/>
    <dgm:cxn modelId="{83040177-A595-4FD7-AD3E-389D5B9CFA9E}" type="presOf" srcId="{45C824C0-9546-4C55-B2A6-E3E9F803E44C}" destId="{31F91EC8-83B1-4F0E-B5A4-D52E9B337BE5}" srcOrd="1" destOrd="2" presId="urn:microsoft.com/office/officeart/2005/8/layout/hList7"/>
    <dgm:cxn modelId="{F29E4859-E9F2-4BF1-A061-5F16D6F9EE56}" type="presOf" srcId="{E1934880-2AB3-484A-885F-FDF5AE0DE4FF}" destId="{A19DB850-70E2-4C12-BA56-49DB21001990}" srcOrd="1" destOrd="0" presId="urn:microsoft.com/office/officeart/2005/8/layout/hList7"/>
    <dgm:cxn modelId="{29D4EB7A-2ED3-42FF-B733-CCEB8941536C}" srcId="{77B34945-20D9-48A3-98F7-2C1FE72F8F47}" destId="{7759B410-B009-4665-9CE8-9C3FFE423EAC}" srcOrd="2" destOrd="0" parTransId="{2DDD69D3-C961-40CB-9A27-51D642013D99}" sibTransId="{470A54B3-18A0-4AED-AC9D-727C2BAA2EBC}"/>
    <dgm:cxn modelId="{EEEA4E7D-FDB1-4CD6-A03C-9805F80B7394}" srcId="{65E5FDD7-51E6-4B7C-AD17-579C0241D94D}" destId="{E1934880-2AB3-484A-885F-FDF5AE0DE4FF}" srcOrd="3" destOrd="0" parTransId="{0C42495B-563B-48B9-9D12-B23116990E6C}" sibTransId="{1486F5FE-EF62-4381-8CFD-6B48AE5A59CF}"/>
    <dgm:cxn modelId="{2045D081-5D8E-4488-A922-2C98662985B7}" type="presOf" srcId="{7759B410-B009-4665-9CE8-9C3FFE423EAC}" destId="{FEC5CF40-F25E-4B16-83AC-63D14541CDB9}" srcOrd="0" destOrd="3" presId="urn:microsoft.com/office/officeart/2005/8/layout/hList7"/>
    <dgm:cxn modelId="{ED117687-0634-4226-B33B-D0148487D4C8}" type="presOf" srcId="{C0EF6458-794B-4C04-A0DF-0256B4909DB4}" destId="{13C78FBE-AE8C-4DF7-A825-D89CE4D1E3DC}" srcOrd="0" destOrd="1" presId="urn:microsoft.com/office/officeart/2005/8/layout/hList7"/>
    <dgm:cxn modelId="{70CC5188-2578-4ECB-BC0D-5E5478DD907D}" type="presOf" srcId="{9E876EAC-5862-4B09-A854-D05CD45BAB7C}" destId="{78355F58-FE6B-42CF-9F84-9142CFD4837F}" srcOrd="0" destOrd="3" presId="urn:microsoft.com/office/officeart/2005/8/layout/hList7"/>
    <dgm:cxn modelId="{5FD3668B-4C69-4DB6-8DCD-7C32AC9F706E}" srcId="{65E5FDD7-51E6-4B7C-AD17-579C0241D94D}" destId="{E3630B90-85DD-4096-884B-EA27788B0450}" srcOrd="2" destOrd="0" parTransId="{D3170260-62BA-4FF9-831A-53200CC842EC}" sibTransId="{11D6005B-E826-4DD8-9B6B-8660EC42C0EC}"/>
    <dgm:cxn modelId="{EFF9479E-A823-4613-839E-A4B7100BE464}" type="presOf" srcId="{11D6005B-E826-4DD8-9B6B-8660EC42C0EC}" destId="{5E5780F6-6D2F-4F42-8B97-B2FC4DC4D6DB}" srcOrd="0" destOrd="0" presId="urn:microsoft.com/office/officeart/2005/8/layout/hList7"/>
    <dgm:cxn modelId="{E4F0B69E-DEDA-4A82-8F17-1463BEE12E37}" srcId="{E3630B90-85DD-4096-884B-EA27788B0450}" destId="{9E876EAC-5862-4B09-A854-D05CD45BAB7C}" srcOrd="2" destOrd="0" parTransId="{A4C4CF4B-42AE-4CA6-AD24-A84DDF5F9CAF}" sibTransId="{23A9226F-5BEB-465E-9C1A-555C01FEB1C4}"/>
    <dgm:cxn modelId="{D44050A3-E0CE-4A2C-A7CF-61A9A66509F0}" type="presOf" srcId="{647A5969-3EB5-4F6F-AE51-C25B446B9E55}" destId="{867E6361-A3A6-4034-BC17-3BC9803CA189}" srcOrd="0" destOrd="0" presId="urn:microsoft.com/office/officeart/2005/8/layout/hList7"/>
    <dgm:cxn modelId="{244718AF-A1A0-4541-A402-80EFEC3CB9A1}" srcId="{E1934880-2AB3-484A-885F-FDF5AE0DE4FF}" destId="{7B2973E0-26D1-41E6-8D3A-9B1685CFF535}" srcOrd="1" destOrd="0" parTransId="{1E89834B-77C1-4447-822B-CB23144CBA7B}" sibTransId="{D551CCC1-8333-484A-A63C-1C796180FFE5}"/>
    <dgm:cxn modelId="{B5B095B2-A2CC-4C22-95C2-9A3F0B4DC08D}" type="presOf" srcId="{98B1614B-7120-4827-B719-2847A4E36544}" destId="{A68C4D3E-FD7D-44E0-8CD5-9AFC7BCF3E3B}" srcOrd="0" destOrd="0" presId="urn:microsoft.com/office/officeart/2005/8/layout/hList7"/>
    <dgm:cxn modelId="{4A764CB7-4D7D-4738-A35D-BA76042967D3}" type="presOf" srcId="{C0EF6458-794B-4C04-A0DF-0256B4909DB4}" destId="{A19DB850-70E2-4C12-BA56-49DB21001990}" srcOrd="1" destOrd="1" presId="urn:microsoft.com/office/officeart/2005/8/layout/hList7"/>
    <dgm:cxn modelId="{EBDB36BC-56C9-4E2A-9920-C19C0F5718D7}" type="presOf" srcId="{93920818-D222-490D-A3C3-7B3EDA6AB702}" destId="{2283D3EC-D4EB-4142-92EC-7C5E3007DE0D}" srcOrd="1" destOrd="1" presId="urn:microsoft.com/office/officeart/2005/8/layout/hList7"/>
    <dgm:cxn modelId="{B0BDAEC0-1647-48E3-B785-7A1D4694D8EB}" type="presOf" srcId="{E3630B90-85DD-4096-884B-EA27788B0450}" destId="{78355F58-FE6B-42CF-9F84-9142CFD4837F}" srcOrd="0" destOrd="0" presId="urn:microsoft.com/office/officeart/2005/8/layout/hList7"/>
    <dgm:cxn modelId="{A1E907C5-ACE9-4363-A0A9-95ABA8F25675}" type="presOf" srcId="{9E876EAC-5862-4B09-A854-D05CD45BAB7C}" destId="{2283D3EC-D4EB-4142-92EC-7C5E3007DE0D}" srcOrd="1" destOrd="3" presId="urn:microsoft.com/office/officeart/2005/8/layout/hList7"/>
    <dgm:cxn modelId="{7EBE34CA-8685-463D-B522-F97D2838815E}" type="presOf" srcId="{B5688918-CCFC-44DF-843F-F75D79DCD26E}" destId="{2283D3EC-D4EB-4142-92EC-7C5E3007DE0D}" srcOrd="1" destOrd="2" presId="urn:microsoft.com/office/officeart/2005/8/layout/hList7"/>
    <dgm:cxn modelId="{3829F4D3-E41F-48D9-A1AB-39BBF1B79E2A}" srcId="{E1934880-2AB3-484A-885F-FDF5AE0DE4FF}" destId="{C0EF6458-794B-4C04-A0DF-0256B4909DB4}" srcOrd="0" destOrd="0" parTransId="{220EADA8-2660-43F0-AB22-1015C4900A77}" sibTransId="{8262A9BB-1865-4558-9E26-4B931141C36A}"/>
    <dgm:cxn modelId="{78FCF0DB-B254-4BA6-BE4B-8677EAD2AF7A}" type="presOf" srcId="{7B2973E0-26D1-41E6-8D3A-9B1685CFF535}" destId="{13C78FBE-AE8C-4DF7-A825-D89CE4D1E3DC}" srcOrd="0" destOrd="2" presId="urn:microsoft.com/office/officeart/2005/8/layout/hList7"/>
    <dgm:cxn modelId="{7D6BDEDF-6176-4FB7-B642-F00EB8E3B1A5}" type="presOf" srcId="{7B2973E0-26D1-41E6-8D3A-9B1685CFF535}" destId="{A19DB850-70E2-4C12-BA56-49DB21001990}" srcOrd="1" destOrd="2" presId="urn:microsoft.com/office/officeart/2005/8/layout/hList7"/>
    <dgm:cxn modelId="{34003CE0-F106-40E0-9DEA-9F5ED9307BDC}" type="presOf" srcId="{65E5FDD7-51E6-4B7C-AD17-579C0241D94D}" destId="{EC6AFA6B-DBA0-4B85-82B1-D2BC654A99B3}" srcOrd="0" destOrd="0" presId="urn:microsoft.com/office/officeart/2005/8/layout/hList7"/>
    <dgm:cxn modelId="{2884C9E2-CD28-41A1-A280-73D5EB1E2096}" type="presOf" srcId="{45C824C0-9546-4C55-B2A6-E3E9F803E44C}" destId="{FEC5CF40-F25E-4B16-83AC-63D14541CDB9}" srcOrd="0" destOrd="2" presId="urn:microsoft.com/office/officeart/2005/8/layout/hList7"/>
    <dgm:cxn modelId="{D634CBE2-11A4-435A-BDAC-1A22A5EDF5F3}" type="presOf" srcId="{7759B410-B009-4665-9CE8-9C3FFE423EAC}" destId="{31F91EC8-83B1-4F0E-B5A4-D52E9B337BE5}" srcOrd="1" destOrd="3" presId="urn:microsoft.com/office/officeart/2005/8/layout/hList7"/>
    <dgm:cxn modelId="{BF5E00EC-9905-47D9-901F-B3F1987A9521}" srcId="{E1934880-2AB3-484A-885F-FDF5AE0DE4FF}" destId="{2940FAA9-1094-42A4-BE4F-A7436CF0135D}" srcOrd="2" destOrd="0" parTransId="{F0643DEE-76EA-4AE2-8C85-8C1DF29C1778}" sibTransId="{17B10518-DF0B-4E20-A117-EC376C080744}"/>
    <dgm:cxn modelId="{03F792EC-469E-40C1-A47E-4DF9EF96766D}" srcId="{E3630B90-85DD-4096-884B-EA27788B0450}" destId="{93920818-D222-490D-A3C3-7B3EDA6AB702}" srcOrd="0" destOrd="0" parTransId="{0D00F743-E903-4080-8042-78DEA9B07FD2}" sibTransId="{2BF7A2DC-E2D7-4EB0-8AC9-1684BE36F2C6}"/>
    <dgm:cxn modelId="{3E920EEF-B680-49EB-B2D2-131BD1379E63}" type="presOf" srcId="{E1934880-2AB3-484A-885F-FDF5AE0DE4FF}" destId="{13C78FBE-AE8C-4DF7-A825-D89CE4D1E3DC}" srcOrd="0" destOrd="0" presId="urn:microsoft.com/office/officeart/2005/8/layout/hList7"/>
    <dgm:cxn modelId="{FD015CF1-90F4-4A57-944A-DD57A7740807}" type="presOf" srcId="{2940FAA9-1094-42A4-BE4F-A7436CF0135D}" destId="{13C78FBE-AE8C-4DF7-A825-D89CE4D1E3DC}" srcOrd="0" destOrd="3" presId="urn:microsoft.com/office/officeart/2005/8/layout/hList7"/>
    <dgm:cxn modelId="{9DE475F5-6264-48A4-932B-1E0CF21FB16F}" srcId="{65E5FDD7-51E6-4B7C-AD17-579C0241D94D}" destId="{4D15577D-F3A0-4C54-9622-1735EF291166}" srcOrd="1" destOrd="0" parTransId="{4676C2F0-CB6E-401E-ABD7-F9658E8658EF}" sibTransId="{647A5969-3EB5-4F6F-AE51-C25B446B9E55}"/>
    <dgm:cxn modelId="{0B9B1DFA-CA2F-41A4-9FE4-0143EB1B5A94}" srcId="{65E5FDD7-51E6-4B7C-AD17-579C0241D94D}" destId="{77B34945-20D9-48A3-98F7-2C1FE72F8F47}" srcOrd="0" destOrd="0" parTransId="{5EDB299C-540B-4BF4-9D03-E1F44D44F129}" sibTransId="{98B1614B-7120-4827-B719-2847A4E36544}"/>
    <dgm:cxn modelId="{CBD08EFE-B566-4EA9-8922-754A194D3552}" type="presOf" srcId="{2940FAA9-1094-42A4-BE4F-A7436CF0135D}" destId="{A19DB850-70E2-4C12-BA56-49DB21001990}" srcOrd="1" destOrd="3" presId="urn:microsoft.com/office/officeart/2005/8/layout/hList7"/>
    <dgm:cxn modelId="{9E73628F-668F-44A3-9F95-91803965C1E2}" type="presParOf" srcId="{EC6AFA6B-DBA0-4B85-82B1-D2BC654A99B3}" destId="{A826D994-00A5-473B-BDBB-525CAB856477}" srcOrd="0" destOrd="0" presId="urn:microsoft.com/office/officeart/2005/8/layout/hList7"/>
    <dgm:cxn modelId="{F15A2C80-CA31-41DE-9752-885BD2E13078}" type="presParOf" srcId="{EC6AFA6B-DBA0-4B85-82B1-D2BC654A99B3}" destId="{3DC603D6-87A7-430B-9D7C-B4A6CB26B4EA}" srcOrd="1" destOrd="0" presId="urn:microsoft.com/office/officeart/2005/8/layout/hList7"/>
    <dgm:cxn modelId="{A5D4B224-5C26-4C05-B682-42E5191857B2}" type="presParOf" srcId="{3DC603D6-87A7-430B-9D7C-B4A6CB26B4EA}" destId="{4E4B8B16-0AB5-4C5B-97EA-6378A0B1CF1C}" srcOrd="0" destOrd="0" presId="urn:microsoft.com/office/officeart/2005/8/layout/hList7"/>
    <dgm:cxn modelId="{D1D04EF7-0CF9-4988-8515-D7A51893B4DF}" type="presParOf" srcId="{4E4B8B16-0AB5-4C5B-97EA-6378A0B1CF1C}" destId="{FEC5CF40-F25E-4B16-83AC-63D14541CDB9}" srcOrd="0" destOrd="0" presId="urn:microsoft.com/office/officeart/2005/8/layout/hList7"/>
    <dgm:cxn modelId="{C5625534-1723-4CB6-9C4D-D13A6F667243}" type="presParOf" srcId="{4E4B8B16-0AB5-4C5B-97EA-6378A0B1CF1C}" destId="{31F91EC8-83B1-4F0E-B5A4-D52E9B337BE5}" srcOrd="1" destOrd="0" presId="urn:microsoft.com/office/officeart/2005/8/layout/hList7"/>
    <dgm:cxn modelId="{1D9527C3-F97B-4805-BF25-B16802A62AD2}" type="presParOf" srcId="{4E4B8B16-0AB5-4C5B-97EA-6378A0B1CF1C}" destId="{52C35A12-2988-4FAD-9DAB-806C0F5D881B}" srcOrd="2" destOrd="0" presId="urn:microsoft.com/office/officeart/2005/8/layout/hList7"/>
    <dgm:cxn modelId="{30E8ED6E-C904-41DE-AF46-9EE7027D4B87}" type="presParOf" srcId="{4E4B8B16-0AB5-4C5B-97EA-6378A0B1CF1C}" destId="{6BAF1FCD-2E71-4AC0-A84D-A2CEAFB13656}" srcOrd="3" destOrd="0" presId="urn:microsoft.com/office/officeart/2005/8/layout/hList7"/>
    <dgm:cxn modelId="{9DB7E41F-6334-4824-811F-6F57554EF844}" type="presParOf" srcId="{3DC603D6-87A7-430B-9D7C-B4A6CB26B4EA}" destId="{A68C4D3E-FD7D-44E0-8CD5-9AFC7BCF3E3B}" srcOrd="1" destOrd="0" presId="urn:microsoft.com/office/officeart/2005/8/layout/hList7"/>
    <dgm:cxn modelId="{C068F0E8-87CB-472E-AB6A-6A4879EEAF23}" type="presParOf" srcId="{3DC603D6-87A7-430B-9D7C-B4A6CB26B4EA}" destId="{8E3D5D25-0EE5-4083-BC7B-A5ED7A9058CE}" srcOrd="2" destOrd="0" presId="urn:microsoft.com/office/officeart/2005/8/layout/hList7"/>
    <dgm:cxn modelId="{70A436D1-78A3-4009-9D89-A28993EA5C1A}" type="presParOf" srcId="{8E3D5D25-0EE5-4083-BC7B-A5ED7A9058CE}" destId="{E15E0425-37C2-4A83-8607-8F7845F28849}" srcOrd="0" destOrd="0" presId="urn:microsoft.com/office/officeart/2005/8/layout/hList7"/>
    <dgm:cxn modelId="{DC2EE4BB-E60F-4698-86C7-E780AFE0FBB4}" type="presParOf" srcId="{8E3D5D25-0EE5-4083-BC7B-A5ED7A9058CE}" destId="{ACBA4024-B83C-410D-855E-BEBB6A7914B2}" srcOrd="1" destOrd="0" presId="urn:microsoft.com/office/officeart/2005/8/layout/hList7"/>
    <dgm:cxn modelId="{5E93AA62-2A2D-46DB-B729-B5698839D87E}" type="presParOf" srcId="{8E3D5D25-0EE5-4083-BC7B-A5ED7A9058CE}" destId="{0E9C00E4-BF11-4AB7-B981-B2344CAACFDE}" srcOrd="2" destOrd="0" presId="urn:microsoft.com/office/officeart/2005/8/layout/hList7"/>
    <dgm:cxn modelId="{DB2EC629-71FB-4930-92A2-0F39382A78FC}" type="presParOf" srcId="{8E3D5D25-0EE5-4083-BC7B-A5ED7A9058CE}" destId="{21449C87-5336-4617-8CF9-CF519AD6C525}" srcOrd="3" destOrd="0" presId="urn:microsoft.com/office/officeart/2005/8/layout/hList7"/>
    <dgm:cxn modelId="{6A0F68A4-A97F-4678-9B6F-B8775FCE00D8}" type="presParOf" srcId="{3DC603D6-87A7-430B-9D7C-B4A6CB26B4EA}" destId="{867E6361-A3A6-4034-BC17-3BC9803CA189}" srcOrd="3" destOrd="0" presId="urn:microsoft.com/office/officeart/2005/8/layout/hList7"/>
    <dgm:cxn modelId="{8F678C83-E259-4839-B909-EF982C05FFB3}" type="presParOf" srcId="{3DC603D6-87A7-430B-9D7C-B4A6CB26B4EA}" destId="{116EC7BA-30AA-4825-8AF3-9475EBD3FDEB}" srcOrd="4" destOrd="0" presId="urn:microsoft.com/office/officeart/2005/8/layout/hList7"/>
    <dgm:cxn modelId="{B34D832C-939E-412E-8F91-09CBB7E377A7}" type="presParOf" srcId="{116EC7BA-30AA-4825-8AF3-9475EBD3FDEB}" destId="{78355F58-FE6B-42CF-9F84-9142CFD4837F}" srcOrd="0" destOrd="0" presId="urn:microsoft.com/office/officeart/2005/8/layout/hList7"/>
    <dgm:cxn modelId="{88145A5E-0DB7-4CEC-A9D8-58BBF2979E51}" type="presParOf" srcId="{116EC7BA-30AA-4825-8AF3-9475EBD3FDEB}" destId="{2283D3EC-D4EB-4142-92EC-7C5E3007DE0D}" srcOrd="1" destOrd="0" presId="urn:microsoft.com/office/officeart/2005/8/layout/hList7"/>
    <dgm:cxn modelId="{A23BA2A7-C7D3-4AF0-BF0E-E72CECF94C25}" type="presParOf" srcId="{116EC7BA-30AA-4825-8AF3-9475EBD3FDEB}" destId="{F34E3E8F-B637-4CE2-AF37-916707FCB588}" srcOrd="2" destOrd="0" presId="urn:microsoft.com/office/officeart/2005/8/layout/hList7"/>
    <dgm:cxn modelId="{50138395-6114-4757-A1D7-5FDF65469E23}" type="presParOf" srcId="{116EC7BA-30AA-4825-8AF3-9475EBD3FDEB}" destId="{C92B2AC2-9ACF-4CE0-A0E5-F4791E423EFF}" srcOrd="3" destOrd="0" presId="urn:microsoft.com/office/officeart/2005/8/layout/hList7"/>
    <dgm:cxn modelId="{0EA4FF05-5EFD-4AD3-9595-43BD2E699F92}" type="presParOf" srcId="{3DC603D6-87A7-430B-9D7C-B4A6CB26B4EA}" destId="{5E5780F6-6D2F-4F42-8B97-B2FC4DC4D6DB}" srcOrd="5" destOrd="0" presId="urn:microsoft.com/office/officeart/2005/8/layout/hList7"/>
    <dgm:cxn modelId="{18C6DF3F-88C2-4EC1-A577-4870B6F771BD}" type="presParOf" srcId="{3DC603D6-87A7-430B-9D7C-B4A6CB26B4EA}" destId="{0DFB6627-0323-4414-879F-4E3F3B233681}" srcOrd="6" destOrd="0" presId="urn:microsoft.com/office/officeart/2005/8/layout/hList7"/>
    <dgm:cxn modelId="{A5145A8C-2A49-49B2-AB86-2F418193E144}" type="presParOf" srcId="{0DFB6627-0323-4414-879F-4E3F3B233681}" destId="{13C78FBE-AE8C-4DF7-A825-D89CE4D1E3DC}" srcOrd="0" destOrd="0" presId="urn:microsoft.com/office/officeart/2005/8/layout/hList7"/>
    <dgm:cxn modelId="{38705315-720C-4FD0-AD1D-91051221E099}" type="presParOf" srcId="{0DFB6627-0323-4414-879F-4E3F3B233681}" destId="{A19DB850-70E2-4C12-BA56-49DB21001990}" srcOrd="1" destOrd="0" presId="urn:microsoft.com/office/officeart/2005/8/layout/hList7"/>
    <dgm:cxn modelId="{6DFD8FBE-E44B-4ED4-A359-B44815590B3E}" type="presParOf" srcId="{0DFB6627-0323-4414-879F-4E3F3B233681}" destId="{E45F7182-D809-4980-A1AD-BB89E86CE880}" srcOrd="2" destOrd="0" presId="urn:microsoft.com/office/officeart/2005/8/layout/hList7"/>
    <dgm:cxn modelId="{A8A7B53F-5645-455F-B968-11F61BF97718}" type="presParOf" srcId="{0DFB6627-0323-4414-879F-4E3F3B233681}" destId="{E1AE98D6-A33A-4A29-9C80-B4793EACBFD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38C75-C74F-4DFD-B51C-181CDA5368B2}">
      <dsp:nvSpPr>
        <dsp:cNvPr id="0" name=""/>
        <dsp:cNvSpPr/>
      </dsp:nvSpPr>
      <dsp:spPr>
        <a:xfrm>
          <a:off x="0" y="1854078"/>
          <a:ext cx="1889595" cy="188959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i="0" kern="1200" dirty="0"/>
            <a:t>Legitimate</a:t>
          </a:r>
          <a:endParaRPr lang="en-IN" sz="1800" kern="1200" dirty="0"/>
        </a:p>
      </dsp:txBody>
      <dsp:txXfrm>
        <a:off x="276725" y="2130802"/>
        <a:ext cx="1336145" cy="1336143"/>
      </dsp:txXfrm>
    </dsp:sp>
    <dsp:sp modelId="{2EBF768F-31BB-4324-ACD5-11A4FB443436}">
      <dsp:nvSpPr>
        <dsp:cNvPr id="0" name=""/>
        <dsp:cNvSpPr/>
      </dsp:nvSpPr>
      <dsp:spPr>
        <a:xfrm>
          <a:off x="971659" y="3114330"/>
          <a:ext cx="1889595" cy="1889591"/>
        </a:xfrm>
        <a:prstGeom prst="ellipse">
          <a:avLst/>
        </a:prstGeom>
        <a:solidFill>
          <a:schemeClr val="accent2">
            <a:alpha val="50000"/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i="0" kern="1200" dirty="0"/>
            <a:t>Expert</a:t>
          </a:r>
          <a:endParaRPr lang="en-IN" sz="1800" kern="1200" dirty="0"/>
        </a:p>
      </dsp:txBody>
      <dsp:txXfrm>
        <a:off x="1248384" y="3391054"/>
        <a:ext cx="1336145" cy="1336143"/>
      </dsp:txXfrm>
    </dsp:sp>
    <dsp:sp modelId="{C53348E5-7148-410A-96EB-F3979CA02843}">
      <dsp:nvSpPr>
        <dsp:cNvPr id="0" name=""/>
        <dsp:cNvSpPr/>
      </dsp:nvSpPr>
      <dsp:spPr>
        <a:xfrm>
          <a:off x="1943897" y="1854078"/>
          <a:ext cx="1889595" cy="1889591"/>
        </a:xfrm>
        <a:prstGeom prst="ellipse">
          <a:avLst/>
        </a:prstGeom>
        <a:solidFill>
          <a:schemeClr val="accent2">
            <a:alpha val="50000"/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i="0" kern="1200" dirty="0"/>
            <a:t>Referent </a:t>
          </a:r>
          <a:endParaRPr lang="en-IN" sz="1800" kern="1200" dirty="0"/>
        </a:p>
      </dsp:txBody>
      <dsp:txXfrm>
        <a:off x="2220622" y="2130802"/>
        <a:ext cx="1336145" cy="1336143"/>
      </dsp:txXfrm>
    </dsp:sp>
    <dsp:sp modelId="{9DAE0078-2122-471A-B23C-7C95816CA32A}">
      <dsp:nvSpPr>
        <dsp:cNvPr id="0" name=""/>
        <dsp:cNvSpPr/>
      </dsp:nvSpPr>
      <dsp:spPr>
        <a:xfrm>
          <a:off x="2958753" y="3081943"/>
          <a:ext cx="1889595" cy="1889591"/>
        </a:xfrm>
        <a:prstGeom prst="ellipse">
          <a:avLst/>
        </a:prstGeom>
        <a:solidFill>
          <a:schemeClr val="accent2">
            <a:alpha val="50000"/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i="0" kern="1200" dirty="0"/>
            <a:t>Coercive</a:t>
          </a:r>
          <a:endParaRPr lang="en-IN" sz="1800" kern="1200" dirty="0"/>
        </a:p>
      </dsp:txBody>
      <dsp:txXfrm>
        <a:off x="3235478" y="3358667"/>
        <a:ext cx="1336145" cy="1336143"/>
      </dsp:txXfrm>
    </dsp:sp>
    <dsp:sp modelId="{B74EC4ED-36CE-4F40-8C65-F2DB3DF7D0E5}">
      <dsp:nvSpPr>
        <dsp:cNvPr id="0" name=""/>
        <dsp:cNvSpPr/>
      </dsp:nvSpPr>
      <dsp:spPr>
        <a:xfrm>
          <a:off x="3887217" y="1854078"/>
          <a:ext cx="1889595" cy="1889591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i="0" kern="1200" dirty="0"/>
            <a:t>Reward</a:t>
          </a:r>
          <a:endParaRPr lang="en-IN" sz="1800" kern="1200" dirty="0"/>
        </a:p>
      </dsp:txBody>
      <dsp:txXfrm>
        <a:off x="4163942" y="2130802"/>
        <a:ext cx="1336145" cy="1336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34E85-B26F-4F58-A665-9B2DA9F8885D}">
      <dsp:nvSpPr>
        <dsp:cNvPr id="0" name=""/>
        <dsp:cNvSpPr/>
      </dsp:nvSpPr>
      <dsp:spPr>
        <a:xfrm>
          <a:off x="824503" y="0"/>
          <a:ext cx="6645840" cy="5314334"/>
        </a:xfrm>
        <a:prstGeom prst="teardrop">
          <a:avLst/>
        </a:prstGeom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57EEF-AE1D-420F-A144-1CC6D05D4D11}">
      <dsp:nvSpPr>
        <dsp:cNvPr id="0" name=""/>
        <dsp:cNvSpPr/>
      </dsp:nvSpPr>
      <dsp:spPr>
        <a:xfrm>
          <a:off x="4147424" y="531952"/>
          <a:ext cx="3454317" cy="9445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Intrapersonal Conflict</a:t>
          </a:r>
        </a:p>
      </dsp:txBody>
      <dsp:txXfrm>
        <a:off x="4193533" y="578061"/>
        <a:ext cx="3362099" cy="852321"/>
      </dsp:txXfrm>
    </dsp:sp>
    <dsp:sp modelId="{B079547D-5FD2-4B50-B3C0-2D524A115605}">
      <dsp:nvSpPr>
        <dsp:cNvPr id="0" name=""/>
        <dsp:cNvSpPr/>
      </dsp:nvSpPr>
      <dsp:spPr>
        <a:xfrm>
          <a:off x="4147424" y="1594559"/>
          <a:ext cx="3454317" cy="9445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Interpersonal Conflict</a:t>
          </a:r>
        </a:p>
      </dsp:txBody>
      <dsp:txXfrm>
        <a:off x="4193533" y="1640668"/>
        <a:ext cx="3362099" cy="852321"/>
      </dsp:txXfrm>
    </dsp:sp>
    <dsp:sp modelId="{1FA27259-7C73-4C47-BF55-825F92EE1B0C}">
      <dsp:nvSpPr>
        <dsp:cNvPr id="0" name=""/>
        <dsp:cNvSpPr/>
      </dsp:nvSpPr>
      <dsp:spPr>
        <a:xfrm>
          <a:off x="4147424" y="2657167"/>
          <a:ext cx="3454317" cy="9445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Intragroup Conflict</a:t>
          </a:r>
        </a:p>
      </dsp:txBody>
      <dsp:txXfrm>
        <a:off x="4193533" y="2703276"/>
        <a:ext cx="3362099" cy="852321"/>
      </dsp:txXfrm>
    </dsp:sp>
    <dsp:sp modelId="{33147F34-064E-43FC-9878-BF0BCC2E5E09}">
      <dsp:nvSpPr>
        <dsp:cNvPr id="0" name=""/>
        <dsp:cNvSpPr/>
      </dsp:nvSpPr>
      <dsp:spPr>
        <a:xfrm>
          <a:off x="4147424" y="3719774"/>
          <a:ext cx="3454317" cy="9445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600" kern="1200" dirty="0"/>
            <a:t>Intergroup Conflict</a:t>
          </a:r>
        </a:p>
      </dsp:txBody>
      <dsp:txXfrm>
        <a:off x="4193533" y="3765883"/>
        <a:ext cx="3362099" cy="8523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5CF40-F25E-4B16-83AC-63D14541CDB9}">
      <dsp:nvSpPr>
        <dsp:cNvPr id="0" name=""/>
        <dsp:cNvSpPr/>
      </dsp:nvSpPr>
      <dsp:spPr>
        <a:xfrm>
          <a:off x="2074" y="0"/>
          <a:ext cx="2174582" cy="56043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Intrapersonal Conflict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IN" sz="1200" kern="1200" dirty="0"/>
            <a:t>Follow your values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IN" sz="1200" kern="1200" dirty="0"/>
            <a:t>Check your company policy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IN" sz="1200" kern="1200" dirty="0"/>
            <a:t>Write the conflict down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IN" sz="1200" kern="1200" dirty="0"/>
            <a:t>Be conscious of time</a:t>
          </a:r>
        </a:p>
      </dsp:txBody>
      <dsp:txXfrm>
        <a:off x="2074" y="2241755"/>
        <a:ext cx="2174582" cy="2241755"/>
      </dsp:txXfrm>
    </dsp:sp>
    <dsp:sp modelId="{6BAF1FCD-2E71-4AC0-A84D-A2CEAFB13656}">
      <dsp:nvSpPr>
        <dsp:cNvPr id="0" name=""/>
        <dsp:cNvSpPr/>
      </dsp:nvSpPr>
      <dsp:spPr>
        <a:xfrm>
          <a:off x="156235" y="336263"/>
          <a:ext cx="1866261" cy="186626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E0425-37C2-4A83-8607-8F7845F28849}">
      <dsp:nvSpPr>
        <dsp:cNvPr id="0" name=""/>
        <dsp:cNvSpPr/>
      </dsp:nvSpPr>
      <dsp:spPr>
        <a:xfrm>
          <a:off x="2241894" y="0"/>
          <a:ext cx="2174582" cy="5604387"/>
        </a:xfrm>
        <a:prstGeom prst="roundRect">
          <a:avLst>
            <a:gd name="adj" fmla="val 1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Interpersonal Conflict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/>
            <a:t>1. Define conflict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/>
            <a:t>2. Put the conflict into text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/>
            <a:t>3. Create options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/>
            <a:t>4. Agree on a solution</a:t>
          </a:r>
        </a:p>
      </dsp:txBody>
      <dsp:txXfrm>
        <a:off x="2241894" y="2241755"/>
        <a:ext cx="2174582" cy="2241755"/>
      </dsp:txXfrm>
    </dsp:sp>
    <dsp:sp modelId="{21449C87-5336-4617-8CF9-CF519AD6C525}">
      <dsp:nvSpPr>
        <dsp:cNvPr id="0" name=""/>
        <dsp:cNvSpPr/>
      </dsp:nvSpPr>
      <dsp:spPr>
        <a:xfrm>
          <a:off x="2396055" y="336263"/>
          <a:ext cx="1866261" cy="1866261"/>
        </a:xfrm>
        <a:prstGeom prst="ellipse">
          <a:avLst/>
        </a:prstGeom>
        <a:solidFill>
          <a:schemeClr val="accent2">
            <a:tint val="50000"/>
            <a:hueOff val="1667625"/>
            <a:satOff val="-1491"/>
            <a:lumOff val="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55F58-FE6B-42CF-9F84-9142CFD4837F}">
      <dsp:nvSpPr>
        <dsp:cNvPr id="0" name=""/>
        <dsp:cNvSpPr/>
      </dsp:nvSpPr>
      <dsp:spPr>
        <a:xfrm>
          <a:off x="4481714" y="0"/>
          <a:ext cx="2174582" cy="5604387"/>
        </a:xfrm>
        <a:prstGeom prst="roundRect">
          <a:avLst>
            <a:gd name="adj" fmla="val 1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1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Intragroup Conflict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kern="1200" dirty="0"/>
            <a:t>Discuss the conflict as a team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kern="1200" dirty="0"/>
            <a:t>Collaborate in small groups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kern="1200" dirty="0"/>
            <a:t>Reach the decision</a:t>
          </a:r>
        </a:p>
      </dsp:txBody>
      <dsp:txXfrm>
        <a:off x="4481714" y="2241755"/>
        <a:ext cx="2174582" cy="2241755"/>
      </dsp:txXfrm>
    </dsp:sp>
    <dsp:sp modelId="{C92B2AC2-9ACF-4CE0-A0E5-F4791E423EFF}">
      <dsp:nvSpPr>
        <dsp:cNvPr id="0" name=""/>
        <dsp:cNvSpPr/>
      </dsp:nvSpPr>
      <dsp:spPr>
        <a:xfrm>
          <a:off x="4635875" y="336263"/>
          <a:ext cx="1866261" cy="1866261"/>
        </a:xfrm>
        <a:prstGeom prst="ellipse">
          <a:avLst/>
        </a:prstGeom>
        <a:solidFill>
          <a:schemeClr val="accent2">
            <a:tint val="50000"/>
            <a:hueOff val="3335250"/>
            <a:satOff val="-2982"/>
            <a:lumOff val="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C78FBE-AE8C-4DF7-A825-D89CE4D1E3DC}">
      <dsp:nvSpPr>
        <dsp:cNvPr id="0" name=""/>
        <dsp:cNvSpPr/>
      </dsp:nvSpPr>
      <dsp:spPr>
        <a:xfrm>
          <a:off x="6721534" y="0"/>
          <a:ext cx="2174582" cy="5604387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1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Intergroup Conflict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kern="1200" dirty="0"/>
            <a:t>Discuss the issue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kern="1200" dirty="0"/>
            <a:t>Closed Meeting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500" kern="1200" dirty="0"/>
            <a:t>Gather possible solutions</a:t>
          </a:r>
        </a:p>
      </dsp:txBody>
      <dsp:txXfrm>
        <a:off x="6721534" y="2241755"/>
        <a:ext cx="2174582" cy="2241755"/>
      </dsp:txXfrm>
    </dsp:sp>
    <dsp:sp modelId="{E1AE98D6-A33A-4A29-9C80-B4793EACBFD5}">
      <dsp:nvSpPr>
        <dsp:cNvPr id="0" name=""/>
        <dsp:cNvSpPr/>
      </dsp:nvSpPr>
      <dsp:spPr>
        <a:xfrm>
          <a:off x="6875695" y="336263"/>
          <a:ext cx="1866261" cy="1866261"/>
        </a:xfrm>
        <a:prstGeom prst="ellipse">
          <a:avLst/>
        </a:prstGeom>
        <a:solidFill>
          <a:schemeClr val="accent2">
            <a:tint val="50000"/>
            <a:hueOff val="5002875"/>
            <a:satOff val="-4473"/>
            <a:lumOff val="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6D994-00A5-473B-BDBB-525CAB856477}">
      <dsp:nvSpPr>
        <dsp:cNvPr id="0" name=""/>
        <dsp:cNvSpPr/>
      </dsp:nvSpPr>
      <dsp:spPr>
        <a:xfrm>
          <a:off x="355927" y="4483510"/>
          <a:ext cx="8186336" cy="840658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533400" y="532563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 Black"/>
              <a:buNone/>
            </a:pPr>
            <a:r>
              <a:rPr lang="en-US" dirty="0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UNIT 4</a:t>
            </a:r>
            <a:endParaRPr dirty="0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b="5706"/>
          <a:stretch/>
        </p:blipFill>
        <p:spPr>
          <a:xfrm>
            <a:off x="0" y="0"/>
            <a:ext cx="9143999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Arial Black"/>
              <a:buNone/>
            </a:pPr>
            <a:r>
              <a:rPr lang="en-US">
                <a:solidFill>
                  <a:srgbClr val="E36C09"/>
                </a:solidFill>
                <a:latin typeface="Arial Black"/>
                <a:ea typeface="Arial Black"/>
                <a:cs typeface="Arial Black"/>
                <a:sym typeface="Arial Black"/>
              </a:rPr>
              <a:t>VIEWS OF CONFLICT</a:t>
            </a:r>
            <a:endParaRPr/>
          </a:p>
        </p:txBody>
      </p:sp>
      <p:sp>
        <p:nvSpPr>
          <p:cNvPr id="206" name="Google Shape;206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Char char="•"/>
            </a:pPr>
            <a:r>
              <a:rPr lang="en-US" b="1">
                <a:solidFill>
                  <a:schemeClr val="accent4"/>
                </a:solidFill>
              </a:rPr>
              <a:t>Traditional View: </a:t>
            </a:r>
            <a:r>
              <a:rPr lang="en-US"/>
              <a:t>The belief that all conflicts are harmful and must be avoided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4"/>
              </a:buClr>
              <a:buSzPts val="3200"/>
              <a:buChar char="•"/>
            </a:pPr>
            <a:r>
              <a:rPr lang="en-US" b="1">
                <a:solidFill>
                  <a:schemeClr val="accent4"/>
                </a:solidFill>
              </a:rPr>
              <a:t>Human Relations View: </a:t>
            </a:r>
            <a:r>
              <a:rPr lang="en-US"/>
              <a:t>That belief that conflict is a natural and inevitable outcome in any group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accent4"/>
              </a:buClr>
              <a:buSzPts val="3200"/>
              <a:buChar char="•"/>
            </a:pPr>
            <a:r>
              <a:rPr lang="en-US" b="1">
                <a:solidFill>
                  <a:schemeClr val="accent4"/>
                </a:solidFill>
              </a:rPr>
              <a:t>Integrationist View: </a:t>
            </a:r>
            <a:r>
              <a:rPr lang="en-US"/>
              <a:t>The belief that conflict is not only a positive force in group but that it is absolutely necessary for a group to perform effectively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Overlock"/>
              <a:buNone/>
            </a:pPr>
            <a:r>
              <a:rPr lang="en-US" b="1" dirty="0">
                <a:solidFill>
                  <a:srgbClr val="FF0000"/>
                </a:solidFill>
                <a:latin typeface="Overlock"/>
                <a:ea typeface="Overlock"/>
                <a:cs typeface="Overlock"/>
                <a:sym typeface="Overlock"/>
              </a:rPr>
              <a:t>STAGES OF CONFLICT</a:t>
            </a:r>
            <a:endParaRPr b="1" dirty="0"/>
          </a:p>
        </p:txBody>
      </p:sp>
      <p:pic>
        <p:nvPicPr>
          <p:cNvPr id="212" name="Google Shape;212;p23"/>
          <p:cNvPicPr preferRelativeResize="0"/>
          <p:nvPr/>
        </p:nvPicPr>
        <p:blipFill rotWithShape="1">
          <a:blip r:embed="rId3">
            <a:alphaModFix/>
          </a:blip>
          <a:srcRect l="18406" t="36706" r="1834" b="17064"/>
          <a:stretch/>
        </p:blipFill>
        <p:spPr>
          <a:xfrm>
            <a:off x="304801" y="1676400"/>
            <a:ext cx="8763000" cy="4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7892" y="1295400"/>
            <a:ext cx="3581400" cy="1427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Overlock"/>
              <a:buNone/>
            </a:pPr>
            <a:r>
              <a:rPr lang="en-US" b="1" dirty="0">
                <a:solidFill>
                  <a:srgbClr val="FF0000"/>
                </a:solidFill>
                <a:latin typeface="Stencil" panose="040409050D0802020404" pitchFamily="82" charset="0"/>
                <a:ea typeface="Overlock"/>
                <a:cs typeface="Overlock"/>
                <a:sym typeface="Overlock"/>
              </a:rPr>
              <a:t>CONFLICT PROCESS</a:t>
            </a:r>
            <a:endParaRPr b="1" dirty="0">
              <a:solidFill>
                <a:srgbClr val="FF0000"/>
              </a:solidFill>
              <a:latin typeface="Stencil" panose="040409050D0802020404" pitchFamily="82" charset="0"/>
              <a:ea typeface="Overlock"/>
              <a:cs typeface="Overlock"/>
              <a:sym typeface="Overlock"/>
            </a:endParaRPr>
          </a:p>
        </p:txBody>
      </p:sp>
      <p:pic>
        <p:nvPicPr>
          <p:cNvPr id="251" name="Google Shape;25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371600"/>
            <a:ext cx="830580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87DBE-8426-EB37-18C4-2E968716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Levels Of Conflict In An Organization</a:t>
            </a:r>
            <a:endParaRPr lang="en-IN" dirty="0">
              <a:solidFill>
                <a:srgbClr val="0070C0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674EB15-1232-3856-1583-CCA38204D6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4592522"/>
              </p:ext>
            </p:extLst>
          </p:nvPr>
        </p:nvGraphicFramePr>
        <p:xfrm>
          <a:off x="540773" y="1543666"/>
          <a:ext cx="8426245" cy="5314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1858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FF0066"/>
                </a:solidFill>
              </a:rPr>
              <a:t>Constructive Vs Destructive </a:t>
            </a:r>
            <a:endParaRPr b="1">
              <a:solidFill>
                <a:srgbClr val="FF0066"/>
              </a:solidFill>
            </a:endParaRPr>
          </a:p>
        </p:txBody>
      </p:sp>
      <p:pic>
        <p:nvPicPr>
          <p:cNvPr id="238" name="Google Shape;2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219200"/>
            <a:ext cx="822960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6"/>
          <p:cNvPicPr preferRelativeResize="0"/>
          <p:nvPr/>
        </p:nvPicPr>
        <p:blipFill rotWithShape="1">
          <a:blip r:embed="rId3">
            <a:alphaModFix/>
          </a:blip>
          <a:srcRect t="12648"/>
          <a:stretch/>
        </p:blipFill>
        <p:spPr>
          <a:xfrm>
            <a:off x="2590800" y="0"/>
            <a:ext cx="3925823" cy="200934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6"/>
          <p:cNvSpPr txBox="1">
            <a:spLocks noGrp="1"/>
          </p:cNvSpPr>
          <p:nvPr>
            <p:ph type="body" idx="1"/>
          </p:nvPr>
        </p:nvSpPr>
        <p:spPr>
          <a:xfrm>
            <a:off x="381000" y="1828800"/>
            <a:ext cx="8229600" cy="475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60093"/>
              </a:buClr>
              <a:buSzPts val="3200"/>
              <a:buNone/>
            </a:pPr>
            <a:r>
              <a:rPr lang="en-US" b="1">
                <a:solidFill>
                  <a:srgbClr val="D60093"/>
                </a:solidFill>
              </a:rPr>
              <a:t>Conflict management</a:t>
            </a:r>
            <a:r>
              <a:rPr lang="en-US">
                <a:solidFill>
                  <a:srgbClr val="D60093"/>
                </a:solidFill>
              </a:rPr>
              <a:t> is the process of limiting the negative aspects of </a:t>
            </a:r>
            <a:r>
              <a:rPr lang="en-US" b="1">
                <a:solidFill>
                  <a:srgbClr val="D60093"/>
                </a:solidFill>
              </a:rPr>
              <a:t>conflict</a:t>
            </a:r>
            <a:r>
              <a:rPr lang="en-US">
                <a:solidFill>
                  <a:srgbClr val="D60093"/>
                </a:solidFill>
              </a:rPr>
              <a:t> while increasing the positive aspects of </a:t>
            </a:r>
            <a:r>
              <a:rPr lang="en-US" b="1">
                <a:solidFill>
                  <a:srgbClr val="D60093"/>
                </a:solidFill>
              </a:rPr>
              <a:t>conflict</a:t>
            </a:r>
            <a:r>
              <a:rPr lang="en-US">
                <a:solidFill>
                  <a:srgbClr val="D60093"/>
                </a:solidFill>
              </a:rPr>
              <a:t>. The aim of </a:t>
            </a:r>
            <a:r>
              <a:rPr lang="en-US" b="1">
                <a:solidFill>
                  <a:srgbClr val="D60093"/>
                </a:solidFill>
              </a:rPr>
              <a:t>conflict management</a:t>
            </a:r>
            <a:r>
              <a:rPr lang="en-US">
                <a:solidFill>
                  <a:srgbClr val="D60093"/>
                </a:solidFill>
              </a:rPr>
              <a:t> is to enhance learning and group outcomes, including effectiveness or performance in an organizational setting.</a:t>
            </a:r>
            <a:endParaRPr/>
          </a:p>
        </p:txBody>
      </p:sp>
      <p:pic>
        <p:nvPicPr>
          <p:cNvPr id="245" name="Google Shape;24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3600" y="4800600"/>
            <a:ext cx="3038475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93366"/>
              </a:buClr>
              <a:buSzPts val="4400"/>
              <a:buFont typeface="Arial Black"/>
              <a:buNone/>
            </a:pPr>
            <a:r>
              <a:rPr lang="en-US">
                <a:solidFill>
                  <a:srgbClr val="993366"/>
                </a:solidFill>
                <a:latin typeface="Arial Black"/>
                <a:ea typeface="Arial Black"/>
                <a:cs typeface="Arial Black"/>
                <a:sym typeface="Arial Black"/>
              </a:rPr>
              <a:t>Conflict Continuum</a:t>
            </a:r>
            <a:endParaRPr/>
          </a:p>
        </p:txBody>
      </p:sp>
      <p:sp>
        <p:nvSpPr>
          <p:cNvPr id="257" name="Google Shape;257;p28"/>
          <p:cNvSpPr txBox="1">
            <a:spLocks noGrp="1"/>
          </p:cNvSpPr>
          <p:nvPr>
            <p:ph type="body" idx="1"/>
          </p:nvPr>
        </p:nvSpPr>
        <p:spPr>
          <a:xfrm>
            <a:off x="457200" y="123976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66FF"/>
              </a:buClr>
              <a:buSzPts val="2400"/>
              <a:buChar char="•"/>
            </a:pPr>
            <a:r>
              <a:rPr lang="en-US" sz="2400" b="1" dirty="0">
                <a:solidFill>
                  <a:srgbClr val="FF66FF"/>
                </a:solidFill>
                <a:latin typeface="Arial Rounded"/>
                <a:ea typeface="Arial Rounded"/>
                <a:cs typeface="Arial Rounded"/>
                <a:sym typeface="Arial Rounded"/>
              </a:rPr>
              <a:t>I win, you lose (Competition—A)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66FF"/>
              </a:buClr>
              <a:buSzPts val="2400"/>
              <a:buChar char="•"/>
            </a:pPr>
            <a:r>
              <a:rPr lang="en-US" sz="2400" b="1" dirty="0">
                <a:solidFill>
                  <a:srgbClr val="FF66FF"/>
                </a:solidFill>
                <a:latin typeface="Arial Rounded"/>
                <a:ea typeface="Arial Rounded"/>
                <a:cs typeface="Arial Rounded"/>
                <a:sym typeface="Arial Rounded"/>
              </a:rPr>
              <a:t>I lose or give in (Accommodate—B) </a:t>
            </a:r>
            <a:endParaRPr sz="2400" b="1" dirty="0">
              <a:solidFill>
                <a:srgbClr val="FF66FF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66FF"/>
              </a:buClr>
              <a:buSzPts val="2400"/>
              <a:buChar char="•"/>
            </a:pPr>
            <a:r>
              <a:rPr lang="en-US" sz="2400" b="1" dirty="0">
                <a:solidFill>
                  <a:srgbClr val="FF66FF"/>
                </a:solidFill>
                <a:latin typeface="Arial Rounded"/>
                <a:ea typeface="Arial Rounded"/>
                <a:cs typeface="Arial Rounded"/>
                <a:sym typeface="Arial Rounded"/>
              </a:rPr>
              <a:t>We both get something (Compromise—C)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66FF"/>
              </a:buClr>
              <a:buSzPts val="2400"/>
              <a:buChar char="•"/>
            </a:pPr>
            <a:r>
              <a:rPr lang="en-US" sz="2400" b="1" dirty="0">
                <a:solidFill>
                  <a:srgbClr val="FF66FF"/>
                </a:solidFill>
                <a:latin typeface="Arial Rounded"/>
                <a:ea typeface="Arial Rounded"/>
                <a:cs typeface="Arial Rounded"/>
                <a:sym typeface="Arial Rounded"/>
              </a:rPr>
              <a:t>We both “win”(Collaborate—D)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66FF"/>
              </a:buClr>
              <a:buSzPts val="2400"/>
              <a:buChar char="•"/>
            </a:pPr>
            <a:r>
              <a:rPr lang="en-US" sz="2400" b="1" dirty="0">
                <a:solidFill>
                  <a:srgbClr val="FF66FF"/>
                </a:solidFill>
                <a:latin typeface="Arial Rounded"/>
                <a:sym typeface="Arial Rounded"/>
              </a:rPr>
              <a:t>No winners, no losers (Avoid – E)</a:t>
            </a:r>
            <a:endParaRPr dirty="0"/>
          </a:p>
        </p:txBody>
      </p:sp>
      <p:pic>
        <p:nvPicPr>
          <p:cNvPr id="258" name="Google Shape;258;p28" descr="Image result for strategies for encouraging constructive conflict pp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9535" y="3502742"/>
            <a:ext cx="55626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8A095-D056-9578-4144-B227DF7A5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2"/>
                </a:solidFill>
                <a:latin typeface="Elephant" panose="02020904090505020303" pitchFamily="18" charset="0"/>
              </a:rPr>
              <a:t>Manage Level of Conflict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50E7862-26F3-B468-4FA6-334CCC9712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341100"/>
              </p:ext>
            </p:extLst>
          </p:nvPr>
        </p:nvGraphicFramePr>
        <p:xfrm>
          <a:off x="147485" y="1120878"/>
          <a:ext cx="8898192" cy="5604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2625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4400"/>
              <a:buFont typeface="Arial Black"/>
              <a:buNone/>
            </a:pPr>
            <a:r>
              <a:rPr lang="en-US">
                <a:solidFill>
                  <a:srgbClr val="5F497A"/>
                </a:solidFill>
                <a:latin typeface="Arial Black"/>
                <a:ea typeface="Arial Black"/>
                <a:cs typeface="Arial Black"/>
                <a:sym typeface="Arial Black"/>
              </a:rPr>
              <a:t>Tips for Managing Conflict</a:t>
            </a:r>
            <a:endParaRPr/>
          </a:p>
        </p:txBody>
      </p:sp>
      <p:sp>
        <p:nvSpPr>
          <p:cNvPr id="264" name="Google Shape;264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ct val="100000"/>
              <a:buChar char="•"/>
            </a:pPr>
            <a:r>
              <a:rPr lang="en-US">
                <a:solidFill>
                  <a:srgbClr val="3399FF"/>
                </a:solidFill>
              </a:rPr>
              <a:t>Avoids feelings or perceptions that imply the other person is wrong or needs to change.</a:t>
            </a:r>
            <a:endParaRPr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rgbClr val="3399FF"/>
              </a:buClr>
              <a:buSzPct val="100000"/>
              <a:buChar char="•"/>
            </a:pPr>
            <a:r>
              <a:rPr lang="en-US">
                <a:solidFill>
                  <a:srgbClr val="3399FF"/>
                </a:solidFill>
              </a:rPr>
              <a:t>Communicates a desire to work together to explore a problem or seek a solution. </a:t>
            </a:r>
            <a:endParaRPr>
              <a:solidFill>
                <a:srgbClr val="3399FF"/>
              </a:solidFill>
            </a:endParaRPr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rgbClr val="3399FF"/>
              </a:buClr>
              <a:buSzPct val="100000"/>
              <a:buChar char="•"/>
            </a:pPr>
            <a:r>
              <a:rPr lang="en-US">
                <a:solidFill>
                  <a:srgbClr val="3399FF"/>
                </a:solidFill>
              </a:rPr>
              <a:t>Exhibits behavior that is spontaneous and destruction-free. </a:t>
            </a:r>
            <a:endParaRPr>
              <a:solidFill>
                <a:srgbClr val="3399FF"/>
              </a:solidFill>
            </a:endParaRPr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rgbClr val="3399FF"/>
              </a:buClr>
              <a:buSzPct val="100000"/>
              <a:buChar char="•"/>
            </a:pPr>
            <a:r>
              <a:rPr lang="en-US">
                <a:solidFill>
                  <a:srgbClr val="3399FF"/>
                </a:solidFill>
              </a:rPr>
              <a:t>Identifies with another team member’s problems, shares feelings, and accepts the team member’s reaction. </a:t>
            </a:r>
            <a:endParaRPr>
              <a:solidFill>
                <a:srgbClr val="3399FF"/>
              </a:solidFill>
            </a:endParaRPr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rgbClr val="3399FF"/>
              </a:buClr>
              <a:buSzPct val="100000"/>
              <a:buChar char="•"/>
            </a:pPr>
            <a:r>
              <a:rPr lang="en-US">
                <a:solidFill>
                  <a:srgbClr val="3399FF"/>
                </a:solidFill>
              </a:rPr>
              <a:t>Treats other team members with respect and trust. </a:t>
            </a:r>
            <a:endParaRPr>
              <a:solidFill>
                <a:srgbClr val="3399FF"/>
              </a:solidFill>
            </a:endParaRPr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rgbClr val="3399FF"/>
              </a:buClr>
              <a:buSzPct val="100000"/>
              <a:buChar char="•"/>
            </a:pPr>
            <a:r>
              <a:rPr lang="en-US">
                <a:solidFill>
                  <a:srgbClr val="3399FF"/>
                </a:solidFill>
              </a:rPr>
              <a:t>Investigates issues rather than taking sides on them.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0"/>
          <p:cNvSpPr txBox="1">
            <a:spLocks noGrp="1"/>
          </p:cNvSpPr>
          <p:nvPr>
            <p:ph type="title"/>
          </p:nvPr>
        </p:nvSpPr>
        <p:spPr>
          <a:xfrm>
            <a:off x="76200" y="274638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rgbClr val="953734"/>
                </a:solidFill>
              </a:rPr>
              <a:t>Strategies For Fostering Constructive Conflict</a:t>
            </a:r>
            <a:endParaRPr sz="3600">
              <a:solidFill>
                <a:srgbClr val="953734"/>
              </a:solidFill>
            </a:endParaRPr>
          </a:p>
        </p:txBody>
      </p:sp>
      <p:sp>
        <p:nvSpPr>
          <p:cNvPr id="270" name="Google Shape;270;p30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100"/>
              <a:buChar char="•"/>
            </a:pPr>
            <a:r>
              <a:rPr lang="en-US" sz="2100" b="1" dirty="0">
                <a:solidFill>
                  <a:srgbClr val="92D050"/>
                </a:solidFill>
              </a:rPr>
              <a:t>Call out the unique value each individual team member brings to the table</a:t>
            </a:r>
            <a:endParaRPr dirty="0"/>
          </a:p>
          <a:p>
            <a:pPr marL="742950" lvl="1" indent="-2857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US" sz="2100" dirty="0"/>
              <a:t>Team members are more likely to support one another and less likely to compete if their “needs for uniqueness” are met.</a:t>
            </a:r>
            <a:endParaRPr dirty="0"/>
          </a:p>
          <a:p>
            <a:pPr marL="342900" lvl="0" indent="-342900" algn="l" rtl="0">
              <a:spcBef>
                <a:spcPts val="420"/>
              </a:spcBef>
              <a:spcAft>
                <a:spcPts val="0"/>
              </a:spcAft>
              <a:buClr>
                <a:srgbClr val="92D050"/>
              </a:buClr>
              <a:buSzPts val="2100"/>
              <a:buChar char="•"/>
            </a:pPr>
            <a:r>
              <a:rPr lang="en-US" sz="2100" b="1" dirty="0">
                <a:solidFill>
                  <a:srgbClr val="92D050"/>
                </a:solidFill>
              </a:rPr>
              <a:t>Find appropriate ways to use humor</a:t>
            </a:r>
            <a:endParaRPr dirty="0"/>
          </a:p>
          <a:p>
            <a:pPr marL="742950" lvl="1" indent="-2857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US" sz="2100" dirty="0"/>
              <a:t>Having fun and laughing creates a safe psychological space; people don’t get defensive if they are not feeling threatened. This can minimize the chances people will take questioning personally.</a:t>
            </a:r>
            <a:endParaRPr dirty="0"/>
          </a:p>
          <a:p>
            <a:pPr marL="342900">
              <a:spcBef>
                <a:spcPts val="420"/>
              </a:spcBef>
              <a:buSzPts val="2100"/>
            </a:pPr>
            <a:r>
              <a:rPr lang="en-US" sz="2100" b="1" dirty="0"/>
              <a:t> </a:t>
            </a:r>
            <a:r>
              <a:rPr lang="en-US" sz="2100" b="1" dirty="0">
                <a:solidFill>
                  <a:srgbClr val="92D050"/>
                </a:solidFill>
              </a:rPr>
              <a:t>Identify, and continuously reinforce, a shared group goal</a:t>
            </a:r>
            <a:endParaRPr dirty="0"/>
          </a:p>
          <a:p>
            <a:pPr marL="742950" lvl="1" indent="-2857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US" sz="2100" dirty="0"/>
              <a:t>Connecting over a shared, higher-level goal helps individual members identify with the team as they all have stakes in a shared fate. </a:t>
            </a:r>
            <a:endParaRPr dirty="0"/>
          </a:p>
          <a:p>
            <a:pPr marL="342900" lvl="0" indent="-342900" algn="l" rtl="0">
              <a:spcBef>
                <a:spcPts val="420"/>
              </a:spcBef>
              <a:spcAft>
                <a:spcPts val="0"/>
              </a:spcAft>
              <a:buClr>
                <a:srgbClr val="92D050"/>
              </a:buClr>
              <a:buSzPts val="2100"/>
              <a:buChar char="•"/>
            </a:pPr>
            <a:r>
              <a:rPr lang="en-US" sz="2100" b="1" dirty="0">
                <a:solidFill>
                  <a:srgbClr val="92D050"/>
                </a:solidFill>
              </a:rPr>
              <a:t>Balance the power distribution</a:t>
            </a:r>
            <a:endParaRPr dirty="0"/>
          </a:p>
          <a:p>
            <a:pPr marL="742950" lvl="1" indent="-2857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</a:pPr>
            <a:r>
              <a:rPr lang="en-US" sz="2100" dirty="0"/>
              <a:t>Rather than having one assigned leader or final decision-maker, it can be beneficial for the team to share decision-making power.</a:t>
            </a:r>
            <a:endParaRPr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Federo"/>
              <a:buNone/>
            </a:pPr>
            <a:r>
              <a:rPr lang="en-US" b="1">
                <a:solidFill>
                  <a:schemeClr val="accent3"/>
                </a:solidFill>
                <a:latin typeface="Federo"/>
                <a:ea typeface="Federo"/>
                <a:cs typeface="Federo"/>
                <a:sym typeface="Federo"/>
              </a:rPr>
              <a:t>What is Power</a:t>
            </a:r>
            <a:r>
              <a:rPr lang="en-US" b="1">
                <a:solidFill>
                  <a:srgbClr val="FF0000"/>
                </a:solidFill>
                <a:latin typeface="Federo"/>
                <a:ea typeface="Federo"/>
                <a:cs typeface="Federo"/>
                <a:sym typeface="Federo"/>
              </a:rPr>
              <a:t>?</a:t>
            </a:r>
            <a:endParaRPr b="1">
              <a:solidFill>
                <a:srgbClr val="FF0000"/>
              </a:solidFill>
              <a:latin typeface="Federo"/>
              <a:ea typeface="Federo"/>
              <a:cs typeface="Federo"/>
              <a:sym typeface="Federo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3657600" y="1600200"/>
            <a:ext cx="5257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3200"/>
              <a:buNone/>
            </a:pPr>
            <a:r>
              <a:rPr lang="en-US" b="1">
                <a:solidFill>
                  <a:srgbClr val="5F497A"/>
                </a:solidFill>
              </a:rPr>
              <a:t>Power</a:t>
            </a:r>
            <a:r>
              <a:rPr lang="en-US">
                <a:solidFill>
                  <a:srgbClr val="5F497A"/>
                </a:solidFill>
              </a:rPr>
              <a:t> is the ability to influence other people. It refers to the capacity to affect the </a:t>
            </a:r>
            <a:r>
              <a:rPr lang="en-US" b="1">
                <a:solidFill>
                  <a:srgbClr val="5F497A"/>
                </a:solidFill>
              </a:rPr>
              <a:t>behaviour</a:t>
            </a:r>
            <a:r>
              <a:rPr lang="en-US">
                <a:solidFill>
                  <a:srgbClr val="5F497A"/>
                </a:solidFill>
              </a:rPr>
              <a:t> of the subordinate with the control of resources. It is an exchange relationship that occurs in transactions between an agent and a target.</a:t>
            </a:r>
            <a:endParaRPr/>
          </a:p>
        </p:txBody>
      </p:sp>
      <p:pic>
        <p:nvPicPr>
          <p:cNvPr id="97" name="Google Shape;97;p14" descr="Image result for bos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828800"/>
            <a:ext cx="390525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495299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Difference Between Authority &amp; Power</a:t>
            </a:r>
            <a:endParaRPr sz="36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t="7320" b="9517"/>
          <a:stretch/>
        </p:blipFill>
        <p:spPr>
          <a:xfrm>
            <a:off x="457200" y="1143000"/>
            <a:ext cx="8305799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B8810-DAFD-35B5-6596-6DF0E0C69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  <a:latin typeface="Berlin Sans FB Demi" panose="020E0802020502020306" pitchFamily="34" charset="0"/>
              </a:rPr>
              <a:t>Sources of Power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DE08A6C-C644-099E-6D72-BB411CF060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5045915"/>
              </p:ext>
            </p:extLst>
          </p:nvPr>
        </p:nvGraphicFramePr>
        <p:xfrm>
          <a:off x="-1" y="0"/>
          <a:ext cx="577681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F6D6842-6813-F3CA-78C1-0E567F26D8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3120" y="1231392"/>
            <a:ext cx="3230879" cy="48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4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xfrm>
            <a:off x="457200" y="2301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5F497A"/>
                </a:solidFill>
              </a:rPr>
              <a:t>Organizational Politics</a:t>
            </a:r>
            <a:endParaRPr dirty="0">
              <a:solidFill>
                <a:srgbClr val="5F497A"/>
              </a:solidFill>
            </a:endParaRPr>
          </a:p>
        </p:txBody>
      </p:sp>
      <p:sp>
        <p:nvSpPr>
          <p:cNvPr id="136" name="Google Shape;136;p17"/>
          <p:cNvSpPr txBox="1">
            <a:spLocks noGrp="1"/>
          </p:cNvSpPr>
          <p:nvPr>
            <p:ph type="body" idx="1"/>
          </p:nvPr>
        </p:nvSpPr>
        <p:spPr>
          <a:xfrm>
            <a:off x="533400" y="116601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200"/>
              <a:buNone/>
            </a:pPr>
            <a:r>
              <a:rPr lang="en-US" dirty="0">
                <a:solidFill>
                  <a:srgbClr val="FF0066"/>
                </a:solidFill>
              </a:rPr>
              <a:t>Organizational politics are informal, unofficial, and sometimes behind-the-scenes efforts to sell ideas, influence an organization, increase power, or achieve other targeted objectives. Politics has been around for millennia.</a:t>
            </a:r>
            <a:endParaRPr dirty="0"/>
          </a:p>
        </p:txBody>
      </p:sp>
      <p:pic>
        <p:nvPicPr>
          <p:cNvPr id="137" name="Google Shape;13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3993502"/>
            <a:ext cx="6553200" cy="2864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2E6CFB-2947-2507-236E-713196D2A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857250"/>
            <a:ext cx="8686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20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F1D3D5-EFEF-D11E-5372-BF516B0832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77"/>
          <a:stretch/>
        </p:blipFill>
        <p:spPr>
          <a:xfrm>
            <a:off x="0" y="786581"/>
            <a:ext cx="9134168" cy="4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02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Pts val="4400"/>
              <a:buFont typeface="Overlock"/>
              <a:buNone/>
            </a:pPr>
            <a:r>
              <a:rPr lang="en-US">
                <a:solidFill>
                  <a:srgbClr val="CC9900"/>
                </a:solidFill>
                <a:latin typeface="Overlock"/>
                <a:ea typeface="Overlock"/>
                <a:cs typeface="Overlock"/>
                <a:sym typeface="Overlock"/>
              </a:rPr>
              <a:t>Managing Political Behaviour</a:t>
            </a:r>
            <a:endParaRPr>
              <a:solidFill>
                <a:srgbClr val="CC99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182" name="Google Shape;182;p20"/>
          <p:cNvGrpSpPr/>
          <p:nvPr/>
        </p:nvGrpSpPr>
        <p:grpSpPr>
          <a:xfrm>
            <a:off x="1592579" y="1371600"/>
            <a:ext cx="5958840" cy="5181600"/>
            <a:chOff x="1135379" y="0"/>
            <a:chExt cx="5958840" cy="5181600"/>
          </a:xfrm>
        </p:grpSpPr>
        <p:sp>
          <p:nvSpPr>
            <p:cNvPr id="183" name="Google Shape;183;p20"/>
            <p:cNvSpPr/>
            <p:nvPr/>
          </p:nvSpPr>
          <p:spPr>
            <a:xfrm>
              <a:off x="1135379" y="0"/>
              <a:ext cx="5181600" cy="5181600"/>
            </a:xfrm>
            <a:prstGeom prst="triangle">
              <a:avLst>
                <a:gd name="adj" fmla="val 50000"/>
              </a:avLst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0"/>
            <p:cNvSpPr/>
            <p:nvPr/>
          </p:nvSpPr>
          <p:spPr>
            <a:xfrm>
              <a:off x="3726179" y="518666"/>
              <a:ext cx="3368040" cy="736758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0"/>
            <p:cNvSpPr txBox="1"/>
            <p:nvPr/>
          </p:nvSpPr>
          <p:spPr>
            <a:xfrm>
              <a:off x="3762145" y="554632"/>
              <a:ext cx="3296108" cy="664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Define Job Duties Clearly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0"/>
            <p:cNvSpPr/>
            <p:nvPr/>
          </p:nvSpPr>
          <p:spPr>
            <a:xfrm>
              <a:off x="3726179" y="1347519"/>
              <a:ext cx="3368040" cy="736758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0"/>
            <p:cNvSpPr txBox="1"/>
            <p:nvPr/>
          </p:nvSpPr>
          <p:spPr>
            <a:xfrm>
              <a:off x="3762145" y="1383485"/>
              <a:ext cx="3296108" cy="664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Design Jobs Properly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0"/>
            <p:cNvSpPr/>
            <p:nvPr/>
          </p:nvSpPr>
          <p:spPr>
            <a:xfrm>
              <a:off x="3726179" y="2176373"/>
              <a:ext cx="3368040" cy="736758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0"/>
            <p:cNvSpPr txBox="1"/>
            <p:nvPr/>
          </p:nvSpPr>
          <p:spPr>
            <a:xfrm>
              <a:off x="3762145" y="2212339"/>
              <a:ext cx="3296108" cy="664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Demonstrate Proper Behaviour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0"/>
            <p:cNvSpPr/>
            <p:nvPr/>
          </p:nvSpPr>
          <p:spPr>
            <a:xfrm>
              <a:off x="3726179" y="3005226"/>
              <a:ext cx="3368040" cy="736758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0"/>
            <p:cNvSpPr txBox="1"/>
            <p:nvPr/>
          </p:nvSpPr>
          <p:spPr>
            <a:xfrm>
              <a:off x="3762145" y="3041192"/>
              <a:ext cx="3296108" cy="664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Promote Understanding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0"/>
            <p:cNvSpPr/>
            <p:nvPr/>
          </p:nvSpPr>
          <p:spPr>
            <a:xfrm>
              <a:off x="3726179" y="3834080"/>
              <a:ext cx="3368040" cy="736758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F795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0"/>
            <p:cNvSpPr txBox="1"/>
            <p:nvPr/>
          </p:nvSpPr>
          <p:spPr>
            <a:xfrm>
              <a:off x="3762145" y="3870046"/>
              <a:ext cx="3296108" cy="664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Allocate Resources Judiciously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>
            <a:spLocks noGrp="1"/>
          </p:cNvSpPr>
          <p:nvPr>
            <p:ph type="title"/>
          </p:nvPr>
        </p:nvSpPr>
        <p:spPr>
          <a:xfrm>
            <a:off x="457200" y="301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5050"/>
              </a:buClr>
              <a:buSzPts val="4400"/>
              <a:buFont typeface="Arial Black"/>
              <a:buNone/>
            </a:pPr>
            <a:r>
              <a:rPr lang="en-US" dirty="0">
                <a:solidFill>
                  <a:srgbClr val="FF5050"/>
                </a:solidFill>
                <a:latin typeface="Arial Black"/>
                <a:ea typeface="Arial Black"/>
                <a:cs typeface="Arial Black"/>
                <a:sym typeface="Arial Black"/>
              </a:rPr>
              <a:t>Conflict</a:t>
            </a:r>
            <a:endParaRPr dirty="0"/>
          </a:p>
        </p:txBody>
      </p:sp>
      <p:sp>
        <p:nvSpPr>
          <p:cNvPr id="199" name="Google Shape;199;p21"/>
          <p:cNvSpPr txBox="1">
            <a:spLocks noGrp="1"/>
          </p:cNvSpPr>
          <p:nvPr>
            <p:ph type="body" idx="1"/>
          </p:nvPr>
        </p:nvSpPr>
        <p:spPr>
          <a:xfrm>
            <a:off x="158620" y="1166018"/>
            <a:ext cx="882675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9999"/>
              </a:buClr>
              <a:buSzPts val="3200"/>
              <a:buNone/>
            </a:pPr>
            <a:r>
              <a:rPr lang="en-US" dirty="0">
                <a:solidFill>
                  <a:srgbClr val="009999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r>
              <a:rPr lang="en-US" b="1" dirty="0">
                <a:solidFill>
                  <a:srgbClr val="009999"/>
                </a:solidFill>
                <a:latin typeface="Lustria"/>
                <a:ea typeface="Lustria"/>
                <a:cs typeface="Lustria"/>
                <a:sym typeface="Lustria"/>
              </a:rPr>
              <a:t>“As a disagreement between two or more</a:t>
            </a:r>
            <a:endParaRPr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009999"/>
              </a:buClr>
              <a:buSzPts val="3200"/>
              <a:buNone/>
            </a:pPr>
            <a:r>
              <a:rPr lang="en-US" b="1" dirty="0">
                <a:solidFill>
                  <a:srgbClr val="009999"/>
                </a:solidFill>
                <a:latin typeface="Lustria"/>
                <a:ea typeface="Lustria"/>
                <a:cs typeface="Lustria"/>
                <a:sym typeface="Lustria"/>
              </a:rPr>
              <a:t>individuals or groups, with each individual or group trying to gain acceptance of its views or objective over others.”</a:t>
            </a:r>
            <a:endParaRPr dirty="0">
              <a:solidFill>
                <a:srgbClr val="009999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200" name="Google Shape;20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3505200"/>
            <a:ext cx="609600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612</Words>
  <Application>Microsoft Office PowerPoint</Application>
  <PresentationFormat>On-screen Show (4:3)</PresentationFormat>
  <Paragraphs>76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 Rounded</vt:lpstr>
      <vt:lpstr>Lustria</vt:lpstr>
      <vt:lpstr>Elephant</vt:lpstr>
      <vt:lpstr>Federo</vt:lpstr>
      <vt:lpstr>Stencil</vt:lpstr>
      <vt:lpstr>Berlin Sans FB Demi</vt:lpstr>
      <vt:lpstr>Arial</vt:lpstr>
      <vt:lpstr>Overlock</vt:lpstr>
      <vt:lpstr>Arial Black</vt:lpstr>
      <vt:lpstr>Calibri</vt:lpstr>
      <vt:lpstr>Office Theme</vt:lpstr>
      <vt:lpstr>UNIT 4</vt:lpstr>
      <vt:lpstr>What is Power?</vt:lpstr>
      <vt:lpstr>Difference Between Authority &amp; Power</vt:lpstr>
      <vt:lpstr>Sources of Power</vt:lpstr>
      <vt:lpstr>Organizational Politics</vt:lpstr>
      <vt:lpstr>PowerPoint Presentation</vt:lpstr>
      <vt:lpstr>PowerPoint Presentation</vt:lpstr>
      <vt:lpstr>Managing Political Behaviour</vt:lpstr>
      <vt:lpstr>Conflict</vt:lpstr>
      <vt:lpstr>VIEWS OF CONFLICT</vt:lpstr>
      <vt:lpstr>STAGES OF CONFLICT</vt:lpstr>
      <vt:lpstr>CONFLICT PROCESS</vt:lpstr>
      <vt:lpstr>Levels Of Conflict In An Organization</vt:lpstr>
      <vt:lpstr>Constructive Vs Destructive </vt:lpstr>
      <vt:lpstr>PowerPoint Presentation</vt:lpstr>
      <vt:lpstr>Conflict Continuum</vt:lpstr>
      <vt:lpstr>Manage Level of Conflict</vt:lpstr>
      <vt:lpstr>Tips for Managing Conflict</vt:lpstr>
      <vt:lpstr>Strategies For Fostering Constructive Conflict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</dc:title>
  <dc:creator>LENOVO</dc:creator>
  <cp:lastModifiedBy>sreejaks.hvbs@gmail.com</cp:lastModifiedBy>
  <cp:revision>12</cp:revision>
  <dcterms:modified xsi:type="dcterms:W3CDTF">2023-01-10T09:27:21Z</dcterms:modified>
</cp:coreProperties>
</file>